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3" r:id="rId4"/>
  </p:sldMasterIdLst>
  <p:notesMasterIdLst>
    <p:notesMasterId r:id="rId15"/>
  </p:notesMasterIdLst>
  <p:handoutMasterIdLst>
    <p:handoutMasterId r:id="rId16"/>
  </p:handoutMasterIdLst>
  <p:sldIdLst>
    <p:sldId id="324" r:id="rId5"/>
    <p:sldId id="325" r:id="rId6"/>
    <p:sldId id="326" r:id="rId7"/>
    <p:sldId id="327" r:id="rId8"/>
    <p:sldId id="328" r:id="rId9"/>
    <p:sldId id="329" r:id="rId10"/>
    <p:sldId id="330" r:id="rId11"/>
    <p:sldId id="331" r:id="rId12"/>
    <p:sldId id="332" r:id="rId13"/>
    <p:sldId id="33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2962" autoAdjust="0"/>
  </p:normalViewPr>
  <p:slideViewPr>
    <p:cSldViewPr snapToGrid="0">
      <p:cViewPr varScale="1">
        <p:scale>
          <a:sx n="94" d="100"/>
          <a:sy n="94" d="100"/>
        </p:scale>
        <p:origin x="588" y="288"/>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80" d="100"/>
        <a:sy n="80" d="100"/>
      </p:scale>
      <p:origin x="0" y="-2069"/>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4B9809-3C73-CA2B-1791-620EA168CC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C7B1C58-A1FD-D1E1-33AB-1303C48435C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AA30A-158D-435B-B1F3-6FF82BD60FDF}" type="datetimeFigureOut">
              <a:rPr lang="en-US" smtClean="0"/>
              <a:t>5/25/2025</a:t>
            </a:fld>
            <a:endParaRPr lang="en-US" dirty="0"/>
          </a:p>
        </p:txBody>
      </p:sp>
      <p:sp>
        <p:nvSpPr>
          <p:cNvPr id="4" name="Footer Placeholder 3">
            <a:extLst>
              <a:ext uri="{FF2B5EF4-FFF2-40B4-BE49-F238E27FC236}">
                <a16:creationId xmlns:a16="http://schemas.microsoft.com/office/drawing/2014/main" id="{4717A0D9-659F-DDC6-CBD8-29B61E0FF7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9E0617-6128-05F5-8F48-6A0A1D1479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0A24AC-02A6-46A1-A072-EAC8AC25DCA5}" type="slidenum">
              <a:rPr lang="en-US" smtClean="0"/>
              <a:t>‹#›</a:t>
            </a:fld>
            <a:endParaRPr lang="en-US" dirty="0"/>
          </a:p>
        </p:txBody>
      </p:sp>
    </p:spTree>
    <p:extLst>
      <p:ext uri="{BB962C8B-B14F-4D97-AF65-F5344CB8AC3E}">
        <p14:creationId xmlns:p14="http://schemas.microsoft.com/office/powerpoint/2010/main" val="4083919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A0313-F537-4ED0-973B-4729E10A826A}" type="datetimeFigureOut">
              <a:rPr lang="en-US" smtClean="0"/>
              <a:t>5/25/2025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2804-03A6-47F6-A893-4DDB8903A808}" type="slidenum">
              <a:rPr lang="en-US" smtClean="0"/>
              <a:t>‹#›</a:t>
            </a:fld>
            <a:endParaRPr lang="en-US" dirty="0"/>
          </a:p>
        </p:txBody>
      </p:sp>
    </p:spTree>
    <p:extLst>
      <p:ext uri="{BB962C8B-B14F-4D97-AF65-F5344CB8AC3E}">
        <p14:creationId xmlns:p14="http://schemas.microsoft.com/office/powerpoint/2010/main" val="294471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C92804-03A6-47F6-A893-4DDB8903A808}" type="slidenum">
              <a:rPr lang="en-US" smtClean="0"/>
              <a:t>1</a:t>
            </a:fld>
            <a:endParaRPr lang="en-US" dirty="0"/>
          </a:p>
        </p:txBody>
      </p:sp>
    </p:spTree>
    <p:extLst>
      <p:ext uri="{BB962C8B-B14F-4D97-AF65-F5344CB8AC3E}">
        <p14:creationId xmlns:p14="http://schemas.microsoft.com/office/powerpoint/2010/main" val="152021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490472"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490472" y="3943232"/>
            <a:ext cx="9144000" cy="1655762"/>
          </a:xfrm>
        </p:spPr>
        <p:txBody>
          <a:bodyPr>
            <a:normAutofit/>
          </a:bodyPr>
          <a:lstStyle>
            <a:lvl1pPr marL="0" indent="0" algn="ctr">
              <a:lnSpc>
                <a:spcPct val="1100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a:extLst>
              <a:ext uri="{FF2B5EF4-FFF2-40B4-BE49-F238E27FC236}">
                <a16:creationId xmlns:a16="http://schemas.microsoft.com/office/drawing/2014/main" id="{46538D75-00C2-DE73-4C65-FE94AC658370}"/>
              </a:ext>
            </a:extLst>
          </p:cNvPr>
          <p:cNvSpPr>
            <a:spLocks noGrp="1"/>
          </p:cNvSpPr>
          <p:nvPr>
            <p:ph type="dt" sz="half" idx="10"/>
          </p:nvPr>
        </p:nvSpPr>
        <p:spPr/>
        <p:txBody>
          <a:bodyPr/>
          <a:lstStyle/>
          <a:p>
            <a:r>
              <a:rPr lang="en-US"/>
              <a:t>06/08/2025</a:t>
            </a:r>
            <a:endParaRPr lang="en-US" dirty="0"/>
          </a:p>
        </p:txBody>
      </p:sp>
      <p:sp>
        <p:nvSpPr>
          <p:cNvPr id="16" name="Footer Placeholder 15">
            <a:extLst>
              <a:ext uri="{FF2B5EF4-FFF2-40B4-BE49-F238E27FC236}">
                <a16:creationId xmlns:a16="http://schemas.microsoft.com/office/drawing/2014/main" id="{6B601B81-68C1-B63A-105C-EC637DF56CB7}"/>
              </a:ext>
            </a:extLst>
          </p:cNvPr>
          <p:cNvSpPr>
            <a:spLocks noGrp="1"/>
          </p:cNvSpPr>
          <p:nvPr>
            <p:ph type="ftr" sz="quarter" idx="11"/>
          </p:nvPr>
        </p:nvSpPr>
        <p:spPr/>
        <p:txBody>
          <a:bodyPr/>
          <a:lstStyle/>
          <a:p>
            <a:r>
              <a:rPr lang="en-US"/>
              <a:t>2nd Sunday</a:t>
            </a:r>
            <a:endParaRPr lang="en-US" dirty="0"/>
          </a:p>
        </p:txBody>
      </p:sp>
      <p:sp>
        <p:nvSpPr>
          <p:cNvPr id="17" name="Slide Number Placeholder 16">
            <a:extLst>
              <a:ext uri="{FF2B5EF4-FFF2-40B4-BE49-F238E27FC236}">
                <a16:creationId xmlns:a16="http://schemas.microsoft.com/office/drawing/2014/main" id="{E9F3E495-0415-392A-9A07-34555BBC7F4C}"/>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2724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2268C47-2910-B99C-EC67-F6649ADC29A4}"/>
              </a:ext>
            </a:extLst>
          </p:cNvPr>
          <p:cNvSpPr>
            <a:spLocks noGrp="1"/>
          </p:cNvSpPr>
          <p:nvPr>
            <p:ph type="dt" sz="half" idx="10"/>
          </p:nvPr>
        </p:nvSpPr>
        <p:spPr/>
        <p:txBody>
          <a:bodyPr/>
          <a:lstStyle/>
          <a:p>
            <a:r>
              <a:rPr lang="en-US"/>
              <a:t>06/08/2025</a:t>
            </a:r>
            <a:endParaRPr lang="en-US" dirty="0"/>
          </a:p>
        </p:txBody>
      </p:sp>
      <p:sp>
        <p:nvSpPr>
          <p:cNvPr id="8" name="Footer Placeholder 7">
            <a:extLst>
              <a:ext uri="{FF2B5EF4-FFF2-40B4-BE49-F238E27FC236}">
                <a16:creationId xmlns:a16="http://schemas.microsoft.com/office/drawing/2014/main" id="{D8019515-4A04-FBE0-E89C-86ECBB7E98A8}"/>
              </a:ext>
            </a:extLst>
          </p:cNvPr>
          <p:cNvSpPr>
            <a:spLocks noGrp="1"/>
          </p:cNvSpPr>
          <p:nvPr>
            <p:ph type="ftr" sz="quarter" idx="11"/>
          </p:nvPr>
        </p:nvSpPr>
        <p:spPr/>
        <p:txBody>
          <a:bodyPr/>
          <a:lstStyle/>
          <a:p>
            <a:r>
              <a:rPr lang="en-US"/>
              <a:t>2nd Sunday</a:t>
            </a:r>
            <a:endParaRPr lang="en-US" dirty="0"/>
          </a:p>
        </p:txBody>
      </p:sp>
      <p:sp>
        <p:nvSpPr>
          <p:cNvPr id="9" name="Slide Number Placeholder 8">
            <a:extLst>
              <a:ext uri="{FF2B5EF4-FFF2-40B4-BE49-F238E27FC236}">
                <a16:creationId xmlns:a16="http://schemas.microsoft.com/office/drawing/2014/main" id="{C3D9C272-2490-C827-9BE5-9CEE4185042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95805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32613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43943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BFF68BE-C313-C839-B719-0339AC3444DF}"/>
              </a:ext>
            </a:extLst>
          </p:cNvPr>
          <p:cNvSpPr>
            <a:spLocks noGrp="1"/>
          </p:cNvSpPr>
          <p:nvPr>
            <p:ph type="dt" sz="half" idx="10"/>
          </p:nvPr>
        </p:nvSpPr>
        <p:spPr/>
        <p:txBody>
          <a:bodyPr/>
          <a:lstStyle/>
          <a:p>
            <a:r>
              <a:rPr lang="en-US"/>
              <a:t>06/08/2025</a:t>
            </a:r>
            <a:endParaRPr lang="en-US" dirty="0"/>
          </a:p>
        </p:txBody>
      </p:sp>
      <p:sp>
        <p:nvSpPr>
          <p:cNvPr id="8" name="Footer Placeholder 7">
            <a:extLst>
              <a:ext uri="{FF2B5EF4-FFF2-40B4-BE49-F238E27FC236}">
                <a16:creationId xmlns:a16="http://schemas.microsoft.com/office/drawing/2014/main" id="{A14F4E5F-FFF4-F934-3DD9-134F8D24262D}"/>
              </a:ext>
            </a:extLst>
          </p:cNvPr>
          <p:cNvSpPr>
            <a:spLocks noGrp="1"/>
          </p:cNvSpPr>
          <p:nvPr>
            <p:ph type="ftr" sz="quarter" idx="11"/>
          </p:nvPr>
        </p:nvSpPr>
        <p:spPr/>
        <p:txBody>
          <a:bodyPr/>
          <a:lstStyle/>
          <a:p>
            <a:r>
              <a:rPr lang="en-US"/>
              <a:t>2nd Sunday</a:t>
            </a:r>
            <a:endParaRPr lang="en-US" dirty="0"/>
          </a:p>
        </p:txBody>
      </p:sp>
      <p:sp>
        <p:nvSpPr>
          <p:cNvPr id="9" name="Slide Number Placeholder 8">
            <a:extLst>
              <a:ext uri="{FF2B5EF4-FFF2-40B4-BE49-F238E27FC236}">
                <a16:creationId xmlns:a16="http://schemas.microsoft.com/office/drawing/2014/main" id="{6CFE0F82-88EB-FAE2-FC02-99D5EE30110A}"/>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80520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break 2">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C2EA47A-F66B-4005-A5A4-458E90C0968A}"/>
              </a:ext>
            </a:extLst>
          </p:cNvPr>
          <p:cNvSpPr>
            <a:spLocks noGrp="1"/>
          </p:cNvSpPr>
          <p:nvPr>
            <p:ph type="ctrTitle" hasCustomPrompt="1"/>
          </p:nvPr>
        </p:nvSpPr>
        <p:spPr>
          <a:xfrm>
            <a:off x="422897" y="576262"/>
            <a:ext cx="5646541" cy="5295371"/>
          </a:xfrm>
        </p:spPr>
        <p:txBody>
          <a:bodyPr anchor="ctr" anchorCtr="0">
            <a:normAutofit/>
          </a:bodyPr>
          <a:lstStyle>
            <a:lvl1pPr>
              <a:defRPr sz="4400"/>
            </a:lvl1pPr>
          </a:lstStyle>
          <a:p>
            <a:pPr algn="l">
              <a:lnSpc>
                <a:spcPts val="5800"/>
              </a:lnSpc>
            </a:pPr>
            <a:r>
              <a:rPr lang="en-US" sz="4800" dirty="0"/>
              <a:t>Click to add title </a:t>
            </a:r>
          </a:p>
        </p:txBody>
      </p:sp>
      <p:sp>
        <p:nvSpPr>
          <p:cNvPr id="2" name="Picture Placeholder 13">
            <a:extLst>
              <a:ext uri="{FF2B5EF4-FFF2-40B4-BE49-F238E27FC236}">
                <a16:creationId xmlns:a16="http://schemas.microsoft.com/office/drawing/2014/main" id="{6379D45C-F78A-E101-CD9D-C98EA6E6C569}"/>
              </a:ext>
            </a:extLst>
          </p:cNvPr>
          <p:cNvSpPr>
            <a:spLocks noGrp="1"/>
          </p:cNvSpPr>
          <p:nvPr>
            <p:ph type="pic" sz="quarter" idx="13"/>
          </p:nvPr>
        </p:nvSpPr>
        <p:spPr>
          <a:xfrm>
            <a:off x="6483095" y="-1"/>
            <a:ext cx="5013087" cy="6857998"/>
          </a:xfrm>
          <a:solidFill>
            <a:schemeClr val="accent3"/>
          </a:solidFill>
        </p:spPr>
        <p:txBody>
          <a:bodyPr>
            <a:normAutofit/>
          </a:bodyPr>
          <a:lstStyle>
            <a:lvl1pPr marL="0" indent="0" algn="ctr">
              <a:buNone/>
              <a:defRPr sz="1800"/>
            </a:lvl1pPr>
          </a:lstStyle>
          <a:p>
            <a:r>
              <a:rPr lang="en-US"/>
              <a:t>Click icon to add picture</a:t>
            </a:r>
            <a:endParaRPr lang="en-US" dirty="0"/>
          </a:p>
        </p:txBody>
      </p:sp>
    </p:spTree>
    <p:extLst>
      <p:ext uri="{BB962C8B-B14F-4D97-AF65-F5344CB8AC3E}">
        <p14:creationId xmlns:p14="http://schemas.microsoft.com/office/powerpoint/2010/main" val="371376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p:txBody>
          <a:bodyPr>
            <a:normAutofit/>
          </a:bodyPr>
          <a:lstStyle>
            <a:lvl1pPr>
              <a:lnSpc>
                <a:spcPct val="90000"/>
              </a:lnSpc>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4" y="1825625"/>
            <a:ext cx="10515600" cy="4206383"/>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A25CBB87-BE9B-82CE-8A24-F21EEA0366C3}"/>
              </a:ext>
            </a:extLst>
          </p:cNvPr>
          <p:cNvSpPr>
            <a:spLocks noGrp="1"/>
          </p:cNvSpPr>
          <p:nvPr>
            <p:ph type="dt" sz="half" idx="10"/>
          </p:nvPr>
        </p:nvSpPr>
        <p:spPr/>
        <p:txBody>
          <a:bodyPr/>
          <a:lstStyle/>
          <a:p>
            <a:r>
              <a:rPr lang="en-US"/>
              <a:t>06/08/2025</a:t>
            </a:r>
            <a:endParaRPr lang="en-US" dirty="0"/>
          </a:p>
        </p:txBody>
      </p:sp>
      <p:sp>
        <p:nvSpPr>
          <p:cNvPr id="12" name="Footer Placeholder 11">
            <a:extLst>
              <a:ext uri="{FF2B5EF4-FFF2-40B4-BE49-F238E27FC236}">
                <a16:creationId xmlns:a16="http://schemas.microsoft.com/office/drawing/2014/main" id="{B2131628-C033-9728-C4CF-90CDBCB89F7F}"/>
              </a:ext>
            </a:extLst>
          </p:cNvPr>
          <p:cNvSpPr>
            <a:spLocks noGrp="1"/>
          </p:cNvSpPr>
          <p:nvPr>
            <p:ph type="ftr" sz="quarter" idx="11"/>
          </p:nvPr>
        </p:nvSpPr>
        <p:spPr/>
        <p:txBody>
          <a:bodyPr/>
          <a:lstStyle/>
          <a:p>
            <a:r>
              <a:rPr lang="en-US"/>
              <a:t>2nd Sunday</a:t>
            </a:r>
            <a:endParaRPr lang="en-US" dirty="0"/>
          </a:p>
        </p:txBody>
      </p:sp>
      <p:sp>
        <p:nvSpPr>
          <p:cNvPr id="13" name="Slide Number Placeholder 12">
            <a:extLst>
              <a:ext uri="{FF2B5EF4-FFF2-40B4-BE49-F238E27FC236}">
                <a16:creationId xmlns:a16="http://schemas.microsoft.com/office/drawing/2014/main" id="{B67216CA-9A26-BBE7-68A3-9237D22CDFC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67612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15600" cy="2852737"/>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15600"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Date Placeholder 9">
            <a:extLst>
              <a:ext uri="{FF2B5EF4-FFF2-40B4-BE49-F238E27FC236}">
                <a16:creationId xmlns:a16="http://schemas.microsoft.com/office/drawing/2014/main" id="{6B034DD9-4A61-318F-88CF-79721B55AC5B}"/>
              </a:ext>
            </a:extLst>
          </p:cNvPr>
          <p:cNvSpPr>
            <a:spLocks noGrp="1"/>
          </p:cNvSpPr>
          <p:nvPr>
            <p:ph type="dt" sz="half" idx="10"/>
          </p:nvPr>
        </p:nvSpPr>
        <p:spPr/>
        <p:txBody>
          <a:bodyPr/>
          <a:lstStyle/>
          <a:p>
            <a:r>
              <a:rPr lang="en-US"/>
              <a:t>06/08/2025</a:t>
            </a:r>
            <a:endParaRPr lang="en-US" dirty="0"/>
          </a:p>
        </p:txBody>
      </p:sp>
      <p:sp>
        <p:nvSpPr>
          <p:cNvPr id="11" name="Footer Placeholder 10">
            <a:extLst>
              <a:ext uri="{FF2B5EF4-FFF2-40B4-BE49-F238E27FC236}">
                <a16:creationId xmlns:a16="http://schemas.microsoft.com/office/drawing/2014/main" id="{D496DA99-E916-9F7C-9E88-AA06046AE94C}"/>
              </a:ext>
            </a:extLst>
          </p:cNvPr>
          <p:cNvSpPr>
            <a:spLocks noGrp="1"/>
          </p:cNvSpPr>
          <p:nvPr>
            <p:ph type="ftr" sz="quarter" idx="11"/>
          </p:nvPr>
        </p:nvSpPr>
        <p:spPr/>
        <p:txBody>
          <a:bodyPr/>
          <a:lstStyle/>
          <a:p>
            <a:r>
              <a:rPr lang="en-US"/>
              <a:t>2nd Sunday</a:t>
            </a:r>
            <a:endParaRPr lang="en-US" dirty="0"/>
          </a:p>
        </p:txBody>
      </p:sp>
      <p:sp>
        <p:nvSpPr>
          <p:cNvPr id="12" name="Slide Number Placeholder 11">
            <a:extLst>
              <a:ext uri="{FF2B5EF4-FFF2-40B4-BE49-F238E27FC236}">
                <a16:creationId xmlns:a16="http://schemas.microsoft.com/office/drawing/2014/main" id="{21CC86B5-B6B3-4633-0D90-AACB44D0D409}"/>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92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F7F10-35F6-E392-D41B-3CD300D5CCF8}"/>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181600" cy="420638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buChar char="¬"/>
            </a:pPr>
            <a:r>
              <a:rPr lang="en-US"/>
              <a:t>Click to edit Master text styles</a:t>
            </a:r>
          </a:p>
          <a:p>
            <a:pPr lvl="1">
              <a:buChar char="¬"/>
            </a:pPr>
            <a:r>
              <a:rPr lang="en-US"/>
              <a:t>Second level</a:t>
            </a:r>
          </a:p>
          <a:p>
            <a:pPr lvl="2">
              <a:buChar char="¬"/>
            </a:pPr>
            <a:r>
              <a:rPr lang="en-US"/>
              <a:t>Third level</a:t>
            </a:r>
          </a:p>
          <a:p>
            <a:pPr lvl="3">
              <a:buChar char="¬"/>
            </a:pPr>
            <a:r>
              <a:rPr lang="en-US"/>
              <a:t>Fourth level</a:t>
            </a:r>
          </a:p>
          <a:p>
            <a:pPr lvl="4">
              <a:buChar char="¬"/>
            </a:pPr>
            <a:r>
              <a:rPr lang="en-US"/>
              <a:t>Fifth level</a:t>
            </a:r>
            <a:endParaRPr lang="en-US" dirty="0"/>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5756178" y="1825625"/>
            <a:ext cx="518004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Date Placeholder 14">
            <a:extLst>
              <a:ext uri="{FF2B5EF4-FFF2-40B4-BE49-F238E27FC236}">
                <a16:creationId xmlns:a16="http://schemas.microsoft.com/office/drawing/2014/main" id="{35274CEC-210E-BC97-9B79-A7D801E4B5F6}"/>
              </a:ext>
            </a:extLst>
          </p:cNvPr>
          <p:cNvSpPr>
            <a:spLocks noGrp="1"/>
          </p:cNvSpPr>
          <p:nvPr>
            <p:ph type="dt" sz="half" idx="10"/>
          </p:nvPr>
        </p:nvSpPr>
        <p:spPr/>
        <p:txBody>
          <a:bodyPr/>
          <a:lstStyle/>
          <a:p>
            <a:r>
              <a:rPr lang="en-US"/>
              <a:t>06/08/2025</a:t>
            </a:r>
            <a:endParaRPr lang="en-US" dirty="0"/>
          </a:p>
        </p:txBody>
      </p:sp>
      <p:sp>
        <p:nvSpPr>
          <p:cNvPr id="16" name="Footer Placeholder 15">
            <a:extLst>
              <a:ext uri="{FF2B5EF4-FFF2-40B4-BE49-F238E27FC236}">
                <a16:creationId xmlns:a16="http://schemas.microsoft.com/office/drawing/2014/main" id="{486B3D53-F805-C08E-2359-498218FC6898}"/>
              </a:ext>
            </a:extLst>
          </p:cNvPr>
          <p:cNvSpPr>
            <a:spLocks noGrp="1"/>
          </p:cNvSpPr>
          <p:nvPr>
            <p:ph type="ftr" sz="quarter" idx="11"/>
          </p:nvPr>
        </p:nvSpPr>
        <p:spPr/>
        <p:txBody>
          <a:bodyPr/>
          <a:lstStyle/>
          <a:p>
            <a:r>
              <a:rPr lang="en-US"/>
              <a:t>2nd Sunday</a:t>
            </a:r>
            <a:endParaRPr lang="en-US" dirty="0"/>
          </a:p>
        </p:txBody>
      </p:sp>
      <p:sp>
        <p:nvSpPr>
          <p:cNvPr id="17" name="Slide Number Placeholder 16">
            <a:extLst>
              <a:ext uri="{FF2B5EF4-FFF2-40B4-BE49-F238E27FC236}">
                <a16:creationId xmlns:a16="http://schemas.microsoft.com/office/drawing/2014/main" id="{61C4695B-D7BD-45F7-EB23-6FDAF2410BB2}"/>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12561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A1F52B7-5271-53AA-8260-0CF50FF8DA3C}"/>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2178" y="365125"/>
            <a:ext cx="10515600" cy="1325563"/>
          </a:xfrm>
        </p:spPr>
        <p:txBody>
          <a:bodyPr>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2178" y="1681163"/>
            <a:ext cx="515778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2178" y="2505075"/>
            <a:ext cx="515778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754590" y="1681163"/>
            <a:ext cx="5183188"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754590" y="2505075"/>
            <a:ext cx="5183188"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7198C3F1-4E77-7888-CDB8-CF9406E4A2E0}"/>
              </a:ext>
            </a:extLst>
          </p:cNvPr>
          <p:cNvSpPr>
            <a:spLocks noGrp="1"/>
          </p:cNvSpPr>
          <p:nvPr>
            <p:ph type="dt" sz="half" idx="10"/>
          </p:nvPr>
        </p:nvSpPr>
        <p:spPr/>
        <p:txBody>
          <a:bodyPr/>
          <a:lstStyle/>
          <a:p>
            <a:r>
              <a:rPr lang="en-US"/>
              <a:t>06/08/2025</a:t>
            </a:r>
            <a:endParaRPr lang="en-US" dirty="0"/>
          </a:p>
        </p:txBody>
      </p:sp>
      <p:sp>
        <p:nvSpPr>
          <p:cNvPr id="11" name="Footer Placeholder 10">
            <a:extLst>
              <a:ext uri="{FF2B5EF4-FFF2-40B4-BE49-F238E27FC236}">
                <a16:creationId xmlns:a16="http://schemas.microsoft.com/office/drawing/2014/main" id="{493561D3-90F6-AD82-BCFE-90F9427D867B}"/>
              </a:ext>
            </a:extLst>
          </p:cNvPr>
          <p:cNvSpPr>
            <a:spLocks noGrp="1"/>
          </p:cNvSpPr>
          <p:nvPr>
            <p:ph type="ftr" sz="quarter" idx="11"/>
          </p:nvPr>
        </p:nvSpPr>
        <p:spPr/>
        <p:txBody>
          <a:bodyPr/>
          <a:lstStyle/>
          <a:p>
            <a:r>
              <a:rPr lang="en-US"/>
              <a:t>2nd Sunday</a:t>
            </a:r>
            <a:endParaRPr lang="en-US" dirty="0"/>
          </a:p>
        </p:txBody>
      </p:sp>
      <p:sp>
        <p:nvSpPr>
          <p:cNvPr id="12" name="Slide Number Placeholder 11">
            <a:extLst>
              <a:ext uri="{FF2B5EF4-FFF2-40B4-BE49-F238E27FC236}">
                <a16:creationId xmlns:a16="http://schemas.microsoft.com/office/drawing/2014/main" id="{932F9B33-3FA7-526F-7B45-342EB64A1CDB}"/>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19146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15600" cy="1325563"/>
          </a:xfrm>
        </p:spPr>
        <p:txBody>
          <a:bodyPr>
            <a:normAutofit/>
          </a:bodyPr>
          <a:lstStyle>
            <a:lvl1pPr>
              <a:defRPr sz="5200"/>
            </a:lvl1pPr>
          </a:lstStyle>
          <a:p>
            <a:r>
              <a:rPr lang="en-US"/>
              <a:t>Click to edit Master title style</a:t>
            </a:r>
            <a:endParaRPr lang="en-US" dirty="0"/>
          </a:p>
        </p:txBody>
      </p:sp>
      <p:sp>
        <p:nvSpPr>
          <p:cNvPr id="8" name="Date Placeholder 7">
            <a:extLst>
              <a:ext uri="{FF2B5EF4-FFF2-40B4-BE49-F238E27FC236}">
                <a16:creationId xmlns:a16="http://schemas.microsoft.com/office/drawing/2014/main" id="{A9328E63-E075-39E2-BAA7-30CCAE2E779E}"/>
              </a:ext>
            </a:extLst>
          </p:cNvPr>
          <p:cNvSpPr>
            <a:spLocks noGrp="1"/>
          </p:cNvSpPr>
          <p:nvPr>
            <p:ph type="dt" sz="half" idx="10"/>
          </p:nvPr>
        </p:nvSpPr>
        <p:spPr/>
        <p:txBody>
          <a:bodyPr/>
          <a:lstStyle/>
          <a:p>
            <a:r>
              <a:rPr lang="en-US"/>
              <a:t>06/08/2025</a:t>
            </a:r>
            <a:endParaRPr lang="en-US" dirty="0"/>
          </a:p>
        </p:txBody>
      </p:sp>
      <p:sp>
        <p:nvSpPr>
          <p:cNvPr id="9" name="Footer Placeholder 8">
            <a:extLst>
              <a:ext uri="{FF2B5EF4-FFF2-40B4-BE49-F238E27FC236}">
                <a16:creationId xmlns:a16="http://schemas.microsoft.com/office/drawing/2014/main" id="{2A5894A5-0E01-F43E-C68A-2EFAB2EB89D8}"/>
              </a:ext>
            </a:extLst>
          </p:cNvPr>
          <p:cNvSpPr>
            <a:spLocks noGrp="1"/>
          </p:cNvSpPr>
          <p:nvPr>
            <p:ph type="ftr" sz="quarter" idx="11"/>
          </p:nvPr>
        </p:nvSpPr>
        <p:spPr/>
        <p:txBody>
          <a:bodyPr/>
          <a:lstStyle/>
          <a:p>
            <a:r>
              <a:rPr lang="en-US"/>
              <a:t>2nd Sunday</a:t>
            </a:r>
            <a:endParaRPr lang="en-US" dirty="0"/>
          </a:p>
        </p:txBody>
      </p:sp>
      <p:sp>
        <p:nvSpPr>
          <p:cNvPr id="10" name="Slide Number Placeholder 9">
            <a:extLst>
              <a:ext uri="{FF2B5EF4-FFF2-40B4-BE49-F238E27FC236}">
                <a16:creationId xmlns:a16="http://schemas.microsoft.com/office/drawing/2014/main" id="{7250128C-CE40-2B40-1B89-7E9AAAAC439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43750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81B99-C6A0-F92A-BDD3-BB362196501C}"/>
              </a:ext>
            </a:extLst>
          </p:cNvPr>
          <p:cNvSpPr/>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3EB8367C-67E1-A50A-1584-F859A6FED9C9}"/>
              </a:ext>
            </a:extLst>
          </p:cNvPr>
          <p:cNvSpPr/>
          <p:nvPr/>
        </p:nvSpPr>
        <p:spPr>
          <a:xfrm>
            <a:off x="0"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Date Placeholder 4">
            <a:extLst>
              <a:ext uri="{FF2B5EF4-FFF2-40B4-BE49-F238E27FC236}">
                <a16:creationId xmlns:a16="http://schemas.microsoft.com/office/drawing/2014/main" id="{2ABB8861-51D7-741E-6B2C-25412D40E5BD}"/>
              </a:ext>
            </a:extLst>
          </p:cNvPr>
          <p:cNvSpPr>
            <a:spLocks noGrp="1"/>
          </p:cNvSpPr>
          <p:nvPr>
            <p:ph type="dt" sz="half" idx="10"/>
          </p:nvPr>
        </p:nvSpPr>
        <p:spPr/>
        <p:txBody>
          <a:bodyPr/>
          <a:lstStyle/>
          <a:p>
            <a:r>
              <a:rPr lang="en-US"/>
              <a:t>06/08/2025</a:t>
            </a:r>
            <a:endParaRPr lang="en-US" dirty="0"/>
          </a:p>
        </p:txBody>
      </p:sp>
      <p:sp>
        <p:nvSpPr>
          <p:cNvPr id="6" name="Footer Placeholder 5">
            <a:extLst>
              <a:ext uri="{FF2B5EF4-FFF2-40B4-BE49-F238E27FC236}">
                <a16:creationId xmlns:a16="http://schemas.microsoft.com/office/drawing/2014/main" id="{63D69A2F-0657-B33B-8334-C458A9538368}"/>
              </a:ext>
            </a:extLst>
          </p:cNvPr>
          <p:cNvSpPr>
            <a:spLocks noGrp="1"/>
          </p:cNvSpPr>
          <p:nvPr>
            <p:ph type="ftr" sz="quarter" idx="11"/>
          </p:nvPr>
        </p:nvSpPr>
        <p:spPr/>
        <p:txBody>
          <a:bodyPr/>
          <a:lstStyle/>
          <a:p>
            <a:r>
              <a:rPr lang="en-US"/>
              <a:t>2nd Sunday</a:t>
            </a:r>
            <a:endParaRPr lang="en-US" dirty="0"/>
          </a:p>
        </p:txBody>
      </p:sp>
      <p:sp>
        <p:nvSpPr>
          <p:cNvPr id="7" name="Slide Number Placeholder 6">
            <a:extLst>
              <a:ext uri="{FF2B5EF4-FFF2-40B4-BE49-F238E27FC236}">
                <a16:creationId xmlns:a16="http://schemas.microsoft.com/office/drawing/2014/main" id="{BEB4FC84-48ED-0480-2497-FCD84C1276C6}"/>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1231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12425" cy="1600200"/>
          </a:xfrm>
        </p:spPr>
        <p:txBody>
          <a:bodyPr anchor="b">
            <a:normAutofit/>
          </a:bodyPr>
          <a:lstStyle>
            <a:lvl1pPr>
              <a:defRPr sz="5200">
                <a:latin typeface="Dante (Headings)2"/>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4782830" y="2199340"/>
            <a:ext cx="6172200"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23F37370-7C05-0AAE-A0C3-9EE620A84EBB}"/>
              </a:ext>
            </a:extLst>
          </p:cNvPr>
          <p:cNvSpPr>
            <a:spLocks noGrp="1"/>
          </p:cNvSpPr>
          <p:nvPr>
            <p:ph type="dt" sz="half" idx="10"/>
          </p:nvPr>
        </p:nvSpPr>
        <p:spPr/>
        <p:txBody>
          <a:bodyPr/>
          <a:lstStyle/>
          <a:p>
            <a:r>
              <a:rPr lang="en-US"/>
              <a:t>06/08/2025</a:t>
            </a:r>
            <a:endParaRPr lang="en-US" dirty="0"/>
          </a:p>
        </p:txBody>
      </p:sp>
      <p:sp>
        <p:nvSpPr>
          <p:cNvPr id="9" name="Footer Placeholder 8">
            <a:extLst>
              <a:ext uri="{FF2B5EF4-FFF2-40B4-BE49-F238E27FC236}">
                <a16:creationId xmlns:a16="http://schemas.microsoft.com/office/drawing/2014/main" id="{0900B8E3-39E6-A88A-BBFB-717596EB347E}"/>
              </a:ext>
            </a:extLst>
          </p:cNvPr>
          <p:cNvSpPr>
            <a:spLocks noGrp="1"/>
          </p:cNvSpPr>
          <p:nvPr>
            <p:ph type="ftr" sz="quarter" idx="11"/>
          </p:nvPr>
        </p:nvSpPr>
        <p:spPr/>
        <p:txBody>
          <a:bodyPr/>
          <a:lstStyle/>
          <a:p>
            <a:r>
              <a:rPr lang="en-US"/>
              <a:t>2nd Sunday</a:t>
            </a:r>
            <a:endParaRPr lang="en-US" dirty="0"/>
          </a:p>
        </p:txBody>
      </p:sp>
      <p:sp>
        <p:nvSpPr>
          <p:cNvPr id="10" name="Slide Number Placeholder 9">
            <a:extLst>
              <a:ext uri="{FF2B5EF4-FFF2-40B4-BE49-F238E27FC236}">
                <a16:creationId xmlns:a16="http://schemas.microsoft.com/office/drawing/2014/main" id="{348E340D-1840-D987-3EEA-963BDDE31400}"/>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8105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3932237" cy="1600200"/>
          </a:xfrm>
        </p:spPr>
        <p:txBody>
          <a:bodyPr anchor="b">
            <a:norm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4781276"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0F28E44-58BB-553B-BBD0-F292C66CCA94}"/>
              </a:ext>
            </a:extLst>
          </p:cNvPr>
          <p:cNvSpPr>
            <a:spLocks noGrp="1"/>
          </p:cNvSpPr>
          <p:nvPr>
            <p:ph type="dt" sz="half" idx="10"/>
          </p:nvPr>
        </p:nvSpPr>
        <p:spPr/>
        <p:txBody>
          <a:bodyPr/>
          <a:lstStyle/>
          <a:p>
            <a:r>
              <a:rPr lang="en-US"/>
              <a:t>06/08/2025</a:t>
            </a:r>
            <a:endParaRPr lang="en-US" dirty="0"/>
          </a:p>
        </p:txBody>
      </p:sp>
      <p:sp>
        <p:nvSpPr>
          <p:cNvPr id="10" name="Footer Placeholder 9">
            <a:extLst>
              <a:ext uri="{FF2B5EF4-FFF2-40B4-BE49-F238E27FC236}">
                <a16:creationId xmlns:a16="http://schemas.microsoft.com/office/drawing/2014/main" id="{8F22D156-E5FE-F118-0553-B401F19652DE}"/>
              </a:ext>
            </a:extLst>
          </p:cNvPr>
          <p:cNvSpPr>
            <a:spLocks noGrp="1"/>
          </p:cNvSpPr>
          <p:nvPr>
            <p:ph type="ftr" sz="quarter" idx="11"/>
          </p:nvPr>
        </p:nvSpPr>
        <p:spPr/>
        <p:txBody>
          <a:bodyPr/>
          <a:lstStyle/>
          <a:p>
            <a:r>
              <a:rPr lang="en-US"/>
              <a:t>2nd Sunday</a:t>
            </a:r>
            <a:endParaRPr lang="en-US" dirty="0"/>
          </a:p>
        </p:txBody>
      </p:sp>
      <p:sp>
        <p:nvSpPr>
          <p:cNvPr id="11" name="Slide Number Placeholder 10">
            <a:extLst>
              <a:ext uri="{FF2B5EF4-FFF2-40B4-BE49-F238E27FC236}">
                <a16:creationId xmlns:a16="http://schemas.microsoft.com/office/drawing/2014/main" id="{88AEE0A6-6120-9BA2-5751-E0E2D8CF0F5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34639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B53B4F-080C-8523-03AD-871CC3B8D168}"/>
              </a:ext>
            </a:extLst>
          </p:cNvPr>
          <p:cNvSpPr/>
          <p:nvPr/>
        </p:nvSpPr>
        <p:spPr>
          <a:xfrm>
            <a:off x="1524"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D53B790B-70BD-FD52-2540-F1DA4882170E}"/>
              </a:ext>
            </a:extLst>
          </p:cNvPr>
          <p:cNvSpPr/>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descr="Tag=AccentColor&#10;Flavor=Light&#10;Target=Line">
            <a:extLst>
              <a:ext uri="{FF2B5EF4-FFF2-40B4-BE49-F238E27FC236}">
                <a16:creationId xmlns:a16="http://schemas.microsoft.com/office/drawing/2014/main" id="{7D4FC5F0-CBD6-AEEB-4902-28D624068890}"/>
              </a:ext>
            </a:extLst>
          </p:cNvPr>
          <p:cNvCxnSpPr>
            <a:cxnSpLocks/>
          </p:cNvCxnSpPr>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descr="Tag=AccentColor&#10;Flavor=Light&#10;Target=Line">
            <a:extLst>
              <a:ext uri="{FF2B5EF4-FFF2-40B4-BE49-F238E27FC236}">
                <a16:creationId xmlns:a16="http://schemas.microsoft.com/office/drawing/2014/main" id="{FA9EB4DB-DDA5-1A45-7D87-B2BF67D2D1C3}"/>
              </a:ext>
            </a:extLst>
          </p:cNvPr>
          <p:cNvCxnSpPr>
            <a:cxnSpLocks/>
          </p:cNvCxnSpPr>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r>
              <a:rPr lang="en-US"/>
              <a:t>06/08/2025</a:t>
            </a:r>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a:t>2nd Sunday</a:t>
            </a:r>
            <a:endParaRPr lang="en-US" dirty="0"/>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18288"/>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646289393"/>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7" r:id="rId12"/>
  </p:sldLayoutIdLst>
  <p:hf hdr="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2"/>
        </a:buClr>
        <a:buFont typeface="Wingdings 2" panose="05020102010507070707" pitchFamily="18" charset="2"/>
        <a:buChar char=""/>
        <a:defRPr sz="22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BAD7B4-5997-4A95-A2A9-773DF1F4CE53}"/>
              </a:ext>
            </a:extLst>
          </p:cNvPr>
          <p:cNvSpPr>
            <a:spLocks noGrp="1"/>
          </p:cNvSpPr>
          <p:nvPr>
            <p:ph type="ctrTitle"/>
          </p:nvPr>
        </p:nvSpPr>
        <p:spPr/>
        <p:txBody>
          <a:bodyPr/>
          <a:lstStyle/>
          <a:p>
            <a:r>
              <a:rPr lang="en-US" sz="4800" dirty="0"/>
              <a:t>A Street Less Traveled</a:t>
            </a:r>
            <a:br>
              <a:rPr lang="en-US" dirty="0"/>
            </a:br>
            <a:br>
              <a:rPr lang="en-US" dirty="0"/>
            </a:br>
            <a:r>
              <a:rPr lang="en-US" dirty="0"/>
              <a:t>           Acts 9:10-19 </a:t>
            </a:r>
            <a:br>
              <a:rPr lang="en-US" dirty="0"/>
            </a:br>
            <a:br>
              <a:rPr lang="en-US" dirty="0"/>
            </a:br>
            <a:r>
              <a:rPr lang="en-US" dirty="0"/>
              <a:t>2</a:t>
            </a:r>
            <a:r>
              <a:rPr lang="en-US" baseline="30000" dirty="0"/>
              <a:t>nd</a:t>
            </a:r>
            <a:r>
              <a:rPr lang="en-US" dirty="0"/>
              <a:t> Sunday, June 08, 2025</a:t>
            </a:r>
          </a:p>
        </p:txBody>
      </p:sp>
      <p:pic>
        <p:nvPicPr>
          <p:cNvPr id="11" name="Picture Placeholder 10" descr="A white couch with a vase of flowers on a table">
            <a:extLst>
              <a:ext uri="{FF2B5EF4-FFF2-40B4-BE49-F238E27FC236}">
                <a16:creationId xmlns:a16="http://schemas.microsoft.com/office/drawing/2014/main" id="{A60861AD-2CA4-6BDB-1C16-80DACA444861}"/>
              </a:ext>
            </a:extLst>
          </p:cNvPr>
          <p:cNvPicPr>
            <a:picLocks noGrp="1" noChangeAspect="1"/>
          </p:cNvPicPr>
          <p:nvPr>
            <p:ph type="pic" sz="quarter" idx="13"/>
          </p:nvPr>
        </p:nvPicPr>
        <p:blipFill>
          <a:blip r:embed="rId3"/>
          <a:srcRect t="29" b="29"/>
          <a:stretch/>
        </p:blipFill>
        <p:spPr/>
      </p:pic>
    </p:spTree>
    <p:extLst>
      <p:ext uri="{BB962C8B-B14F-4D97-AF65-F5344CB8AC3E}">
        <p14:creationId xmlns:p14="http://schemas.microsoft.com/office/powerpoint/2010/main" val="936898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709965-7E1F-106D-D25C-09C012743B31}"/>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57EDE172-A598-CB14-A512-33B5C504DF3B}"/>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AE3CE38D-B253-EE9E-48AF-3ADEBDEF3BFC}"/>
              </a:ext>
            </a:extLst>
          </p:cNvPr>
          <p:cNvSpPr>
            <a:spLocks noGrp="1"/>
          </p:cNvSpPr>
          <p:nvPr>
            <p:ph type="sldNum" sz="quarter" idx="12"/>
          </p:nvPr>
        </p:nvSpPr>
        <p:spPr/>
        <p:txBody>
          <a:bodyPr/>
          <a:lstStyle/>
          <a:p>
            <a:fld id="{3A4F6043-7A67-491B-98BC-F933DED7226D}" type="slidenum">
              <a:rPr lang="en-US" smtClean="0"/>
              <a:pPr/>
              <a:t>10</a:t>
            </a:fld>
            <a:endParaRPr lang="en-US" dirty="0"/>
          </a:p>
        </p:txBody>
      </p:sp>
      <p:sp>
        <p:nvSpPr>
          <p:cNvPr id="6" name="TextBox 5">
            <a:extLst>
              <a:ext uri="{FF2B5EF4-FFF2-40B4-BE49-F238E27FC236}">
                <a16:creationId xmlns:a16="http://schemas.microsoft.com/office/drawing/2014/main" id="{0585207E-8AC0-7BA7-EA6D-38BB82AAA8C8}"/>
              </a:ext>
            </a:extLst>
          </p:cNvPr>
          <p:cNvSpPr txBox="1"/>
          <p:nvPr/>
        </p:nvSpPr>
        <p:spPr>
          <a:xfrm>
            <a:off x="81280" y="47414"/>
            <a:ext cx="11650133" cy="6186309"/>
          </a:xfrm>
          <a:prstGeom prst="rect">
            <a:avLst/>
          </a:prstGeom>
          <a:noFill/>
        </p:spPr>
        <p:txBody>
          <a:bodyPr wrap="square">
            <a:spAutoFit/>
          </a:bodyPr>
          <a:lstStyle/>
          <a:p>
            <a:r>
              <a:rPr lang="en-US" sz="3600" b="1" dirty="0"/>
              <a:t>An act of acceptance </a:t>
            </a:r>
          </a:p>
          <a:p>
            <a:r>
              <a:rPr lang="en-US" sz="3600" dirty="0"/>
              <a:t>3. There is a third point about Ananias’ coming, and it is observed in other disciples as well, and that is, it was an act of acceptance. Notice the last part of verse 19. </a:t>
            </a:r>
            <a:r>
              <a:rPr lang="en-US" sz="3600" b="1" i="1" dirty="0"/>
              <a:t>Now for several days he was with the disciples who were at Damascus  </a:t>
            </a:r>
            <a:r>
              <a:rPr lang="en-US" sz="3600" dirty="0"/>
              <a:t>The one who had come to capture them, is now captivated by them! However, think of Saul’s great guilt.  Imagine how he must have felt as he came to know these bighearted people, who shared their meals and their joy in Christ with him throughout the day.  Saul knew he had come to imprison and torture them.  He knew the damage that he had already done. </a:t>
            </a:r>
          </a:p>
        </p:txBody>
      </p:sp>
    </p:spTree>
    <p:extLst>
      <p:ext uri="{BB962C8B-B14F-4D97-AF65-F5344CB8AC3E}">
        <p14:creationId xmlns:p14="http://schemas.microsoft.com/office/powerpoint/2010/main" val="105092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72D1B61-F553-2625-A1DC-95E3075E5338}"/>
              </a:ext>
            </a:extLst>
          </p:cNvPr>
          <p:cNvSpPr>
            <a:spLocks noGrp="1"/>
          </p:cNvSpPr>
          <p:nvPr>
            <p:ph type="sldNum" sz="quarter" idx="12"/>
          </p:nvPr>
        </p:nvSpPr>
        <p:spPr/>
        <p:txBody>
          <a:bodyPr/>
          <a:lstStyle/>
          <a:p>
            <a:fld id="{3A4F6043-7A67-491B-98BC-F933DED7226D}" type="slidenum">
              <a:rPr lang="en-US" smtClean="0"/>
              <a:pPr/>
              <a:t>2</a:t>
            </a:fld>
            <a:endParaRPr lang="en-US" dirty="0"/>
          </a:p>
        </p:txBody>
      </p:sp>
      <p:sp>
        <p:nvSpPr>
          <p:cNvPr id="3" name="Date Placeholder 2">
            <a:extLst>
              <a:ext uri="{FF2B5EF4-FFF2-40B4-BE49-F238E27FC236}">
                <a16:creationId xmlns:a16="http://schemas.microsoft.com/office/drawing/2014/main" id="{34107B02-288D-C781-CFC3-CAE9C3B85CF2}"/>
              </a:ext>
            </a:extLst>
          </p:cNvPr>
          <p:cNvSpPr>
            <a:spLocks noGrp="1"/>
          </p:cNvSpPr>
          <p:nvPr>
            <p:ph type="dt" sz="half" idx="10"/>
          </p:nvPr>
        </p:nvSpPr>
        <p:spPr/>
        <p:txBody>
          <a:bodyPr/>
          <a:lstStyle/>
          <a:p>
            <a:r>
              <a:rPr lang="en-US"/>
              <a:t>06/08/2025</a:t>
            </a:r>
            <a:endParaRPr lang="en-US" dirty="0"/>
          </a:p>
        </p:txBody>
      </p:sp>
      <p:sp>
        <p:nvSpPr>
          <p:cNvPr id="4" name="Footer Placeholder 3">
            <a:extLst>
              <a:ext uri="{FF2B5EF4-FFF2-40B4-BE49-F238E27FC236}">
                <a16:creationId xmlns:a16="http://schemas.microsoft.com/office/drawing/2014/main" id="{A5267000-C31F-6E64-84A1-ADFD8C1BAE12}"/>
              </a:ext>
            </a:extLst>
          </p:cNvPr>
          <p:cNvSpPr>
            <a:spLocks noGrp="1"/>
          </p:cNvSpPr>
          <p:nvPr>
            <p:ph type="ftr" sz="quarter" idx="11"/>
          </p:nvPr>
        </p:nvSpPr>
        <p:spPr/>
        <p:txBody>
          <a:bodyPr/>
          <a:lstStyle/>
          <a:p>
            <a:r>
              <a:rPr lang="en-US"/>
              <a:t>2nd Sunday</a:t>
            </a:r>
            <a:endParaRPr lang="en-US" dirty="0"/>
          </a:p>
        </p:txBody>
      </p:sp>
      <p:sp>
        <p:nvSpPr>
          <p:cNvPr id="6" name="TextBox 5">
            <a:extLst>
              <a:ext uri="{FF2B5EF4-FFF2-40B4-BE49-F238E27FC236}">
                <a16:creationId xmlns:a16="http://schemas.microsoft.com/office/drawing/2014/main" id="{BDF0CCE2-2C19-BE23-5C50-C26C2CA0A315}"/>
              </a:ext>
            </a:extLst>
          </p:cNvPr>
          <p:cNvSpPr txBox="1"/>
          <p:nvPr/>
        </p:nvSpPr>
        <p:spPr>
          <a:xfrm>
            <a:off x="101601" y="74507"/>
            <a:ext cx="11684000" cy="5632311"/>
          </a:xfrm>
          <a:prstGeom prst="rect">
            <a:avLst/>
          </a:prstGeom>
          <a:noFill/>
        </p:spPr>
        <p:txBody>
          <a:bodyPr wrap="square">
            <a:spAutoFit/>
          </a:bodyPr>
          <a:lstStyle/>
          <a:p>
            <a:r>
              <a:rPr lang="en-US" sz="3600" dirty="0"/>
              <a:t>Now, in our last discussion in the book of Acts, we watched the dramatic conversion of Saul, the grand executioner of the church.  Saul was a brilliant Pharisee and was the main antagonist of the new church.  He was on his way to Damascus to capture the Jewish Christians who had scattered from Jerusalem, to bring them back to stand trial for heresy.  He had a dramatic conversion along the road and was then, lead to Damascus blinded.  While Saul was waiting for further instructions, the Lord was working on the heart and life of another man. </a:t>
            </a:r>
          </a:p>
        </p:txBody>
      </p:sp>
    </p:spTree>
    <p:extLst>
      <p:ext uri="{BB962C8B-B14F-4D97-AF65-F5344CB8AC3E}">
        <p14:creationId xmlns:p14="http://schemas.microsoft.com/office/powerpoint/2010/main" val="852816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89F764-17C1-D208-592D-A9D5A0499253}"/>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23BA11CC-4DE5-6364-68C5-6C8D7B196E9E}"/>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F2D88CAB-8153-E7FF-AEA0-6A37CA2A37C1}"/>
              </a:ext>
            </a:extLst>
          </p:cNvPr>
          <p:cNvSpPr>
            <a:spLocks noGrp="1"/>
          </p:cNvSpPr>
          <p:nvPr>
            <p:ph type="sldNum" sz="quarter" idx="12"/>
          </p:nvPr>
        </p:nvSpPr>
        <p:spPr/>
        <p:txBody>
          <a:bodyPr/>
          <a:lstStyle/>
          <a:p>
            <a:fld id="{3A4F6043-7A67-491B-98BC-F933DED7226D}" type="slidenum">
              <a:rPr lang="en-US" smtClean="0"/>
              <a:pPr/>
              <a:t>3</a:t>
            </a:fld>
            <a:endParaRPr lang="en-US" dirty="0"/>
          </a:p>
        </p:txBody>
      </p:sp>
      <p:sp>
        <p:nvSpPr>
          <p:cNvPr id="6" name="TextBox 5">
            <a:extLst>
              <a:ext uri="{FF2B5EF4-FFF2-40B4-BE49-F238E27FC236}">
                <a16:creationId xmlns:a16="http://schemas.microsoft.com/office/drawing/2014/main" id="{A6C026A2-F0DB-A512-DD35-EFF9D8DA2E6F}"/>
              </a:ext>
            </a:extLst>
          </p:cNvPr>
          <p:cNvSpPr txBox="1"/>
          <p:nvPr/>
        </p:nvSpPr>
        <p:spPr>
          <a:xfrm>
            <a:off x="54186" y="94827"/>
            <a:ext cx="11731413" cy="5632311"/>
          </a:xfrm>
          <a:prstGeom prst="rect">
            <a:avLst/>
          </a:prstGeom>
          <a:noFill/>
        </p:spPr>
        <p:txBody>
          <a:bodyPr wrap="square">
            <a:spAutoFit/>
          </a:bodyPr>
          <a:lstStyle/>
          <a:p>
            <a:r>
              <a:rPr lang="en-US" sz="4000" dirty="0"/>
              <a:t>Notice verse 10 of Acts, chapter 9. </a:t>
            </a:r>
            <a:r>
              <a:rPr lang="en-US" sz="4000" b="1" i="1" dirty="0"/>
              <a:t>Now there was a disciple at Damascus named Ananias; and the Lord said to him in a vision, “Ananias.”  And he said, “Here I am, Lord.”</a:t>
            </a:r>
            <a:r>
              <a:rPr lang="en-US" sz="4000" dirty="0"/>
              <a:t> By the way, you need to know that later in the book of Acts, Saul recounts this story and describes Ananias as a leading Jewish Christian; a man who had an outstanding testimony of integrity and godliness (Acts 22:12).  Ananias was, no doubt, a leading  member in the Christian community in the city of Damascus. </a:t>
            </a:r>
          </a:p>
        </p:txBody>
      </p:sp>
    </p:spTree>
    <p:extLst>
      <p:ext uri="{BB962C8B-B14F-4D97-AF65-F5344CB8AC3E}">
        <p14:creationId xmlns:p14="http://schemas.microsoft.com/office/powerpoint/2010/main" val="394412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002A27-6AC7-C3D5-B334-0F886BFE49F2}"/>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513D5163-654B-E2C8-0731-48A67C506AD8}"/>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5A7C79E1-9FBC-6697-42AC-4D5A5B0A3F9E}"/>
              </a:ext>
            </a:extLst>
          </p:cNvPr>
          <p:cNvSpPr>
            <a:spLocks noGrp="1"/>
          </p:cNvSpPr>
          <p:nvPr>
            <p:ph type="sldNum" sz="quarter" idx="12"/>
          </p:nvPr>
        </p:nvSpPr>
        <p:spPr/>
        <p:txBody>
          <a:bodyPr/>
          <a:lstStyle/>
          <a:p>
            <a:fld id="{3A4F6043-7A67-491B-98BC-F933DED7226D}" type="slidenum">
              <a:rPr lang="en-US" smtClean="0"/>
              <a:pPr/>
              <a:t>4</a:t>
            </a:fld>
            <a:endParaRPr lang="en-US" dirty="0"/>
          </a:p>
        </p:txBody>
      </p:sp>
      <p:sp>
        <p:nvSpPr>
          <p:cNvPr id="6" name="TextBox 5">
            <a:extLst>
              <a:ext uri="{FF2B5EF4-FFF2-40B4-BE49-F238E27FC236}">
                <a16:creationId xmlns:a16="http://schemas.microsoft.com/office/drawing/2014/main" id="{B71F8827-E56B-82B8-95A2-79F69F14A384}"/>
              </a:ext>
            </a:extLst>
          </p:cNvPr>
          <p:cNvSpPr txBox="1"/>
          <p:nvPr/>
        </p:nvSpPr>
        <p:spPr>
          <a:xfrm>
            <a:off x="94827" y="54187"/>
            <a:ext cx="11643360" cy="5632311"/>
          </a:xfrm>
          <a:prstGeom prst="rect">
            <a:avLst/>
          </a:prstGeom>
          <a:noFill/>
        </p:spPr>
        <p:txBody>
          <a:bodyPr wrap="square">
            <a:spAutoFit/>
          </a:bodyPr>
          <a:lstStyle/>
          <a:p>
            <a:r>
              <a:rPr lang="en-US" sz="3600" dirty="0"/>
              <a:t>It is to this man that the Lord appears in a vision.  Look at verses 11 and 12. </a:t>
            </a:r>
            <a:r>
              <a:rPr lang="en-US" sz="3600" b="1" i="1" dirty="0"/>
              <a:t>And the Lord said to him, “Get up and go to the street called Straight, and inquire at the house of Judas for a man from Tarsus named Saul, for he is praying, and he has seen in a vision a man named Ananias come in and lay his hands on him, so that he might regain his sight.” </a:t>
            </a:r>
            <a:r>
              <a:rPr lang="en-US" sz="3600" dirty="0"/>
              <a:t>Now do not overlook the fact that the Lord does not tell Ananias anything about Saul’s conversion.  Ananias only experiences the chill of hearing the name of the church’s arch-enemy; the dreaded hunter of Christians – the Pharisee named Saul of Tarsus.</a:t>
            </a:r>
          </a:p>
        </p:txBody>
      </p:sp>
    </p:spTree>
    <p:extLst>
      <p:ext uri="{BB962C8B-B14F-4D97-AF65-F5344CB8AC3E}">
        <p14:creationId xmlns:p14="http://schemas.microsoft.com/office/powerpoint/2010/main" val="4224666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446945-80E7-96CE-7B04-FAE474D3ACBA}"/>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09D607C7-FE8E-0DE3-C781-34AC8B3E42AA}"/>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03C8520E-65BB-5264-895D-CCC0E749CB66}"/>
              </a:ext>
            </a:extLst>
          </p:cNvPr>
          <p:cNvSpPr>
            <a:spLocks noGrp="1"/>
          </p:cNvSpPr>
          <p:nvPr>
            <p:ph type="sldNum" sz="quarter" idx="12"/>
          </p:nvPr>
        </p:nvSpPr>
        <p:spPr/>
        <p:txBody>
          <a:bodyPr/>
          <a:lstStyle/>
          <a:p>
            <a:fld id="{3A4F6043-7A67-491B-98BC-F933DED7226D}" type="slidenum">
              <a:rPr lang="en-US" smtClean="0"/>
              <a:pPr/>
              <a:t>5</a:t>
            </a:fld>
            <a:endParaRPr lang="en-US" dirty="0"/>
          </a:p>
        </p:txBody>
      </p:sp>
      <p:sp>
        <p:nvSpPr>
          <p:cNvPr id="6" name="TextBox 5">
            <a:extLst>
              <a:ext uri="{FF2B5EF4-FFF2-40B4-BE49-F238E27FC236}">
                <a16:creationId xmlns:a16="http://schemas.microsoft.com/office/drawing/2014/main" id="{527A2601-857B-573F-FA45-7F72663AA56C}"/>
              </a:ext>
            </a:extLst>
          </p:cNvPr>
          <p:cNvSpPr txBox="1"/>
          <p:nvPr/>
        </p:nvSpPr>
        <p:spPr>
          <a:xfrm>
            <a:off x="101599" y="60960"/>
            <a:ext cx="11636587" cy="5632311"/>
          </a:xfrm>
          <a:prstGeom prst="rect">
            <a:avLst/>
          </a:prstGeom>
          <a:noFill/>
        </p:spPr>
        <p:txBody>
          <a:bodyPr wrap="square">
            <a:spAutoFit/>
          </a:bodyPr>
          <a:lstStyle/>
          <a:p>
            <a:r>
              <a:rPr lang="en-US" sz="3600" b="1" dirty="0"/>
              <a:t>The Difficult Assignment of Ananias</a:t>
            </a:r>
          </a:p>
          <a:p>
            <a:r>
              <a:rPr lang="en-US" sz="3600" b="1" dirty="0"/>
              <a:t>An act of faith </a:t>
            </a:r>
          </a:p>
          <a:p>
            <a:r>
              <a:rPr lang="en-US" sz="3600" dirty="0"/>
              <a:t>1. First, for Ananias to approach the enemy of the church took nothing short of an act of faith and courage. I am so glad that the Holy Spirit moved Luke to record the next part of this conversation.  It reveals that Ananias was made of the same stuff that you and I are made of.  It gives you and me great hope.  Look at verse 13. </a:t>
            </a:r>
            <a:r>
              <a:rPr lang="en-US" sz="3600" b="1" i="1" dirty="0"/>
              <a:t>But Ananias answered, “Lord, I have heard from many about this man, how much harm he did to Your saints at Jerusalem.”  </a:t>
            </a:r>
          </a:p>
        </p:txBody>
      </p:sp>
    </p:spTree>
    <p:extLst>
      <p:ext uri="{BB962C8B-B14F-4D97-AF65-F5344CB8AC3E}">
        <p14:creationId xmlns:p14="http://schemas.microsoft.com/office/powerpoint/2010/main" val="1326161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8F7076-F6EA-A058-DAB3-75C11E216110}"/>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7CA752E4-E249-2EF9-A7CD-809EDD8D97F4}"/>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5869280C-D58B-931A-587B-1A918632AF01}"/>
              </a:ext>
            </a:extLst>
          </p:cNvPr>
          <p:cNvSpPr>
            <a:spLocks noGrp="1"/>
          </p:cNvSpPr>
          <p:nvPr>
            <p:ph type="sldNum" sz="quarter" idx="12"/>
          </p:nvPr>
        </p:nvSpPr>
        <p:spPr/>
        <p:txBody>
          <a:bodyPr/>
          <a:lstStyle/>
          <a:p>
            <a:fld id="{3A4F6043-7A67-491B-98BC-F933DED7226D}" type="slidenum">
              <a:rPr lang="en-US" smtClean="0"/>
              <a:pPr/>
              <a:t>6</a:t>
            </a:fld>
            <a:endParaRPr lang="en-US" dirty="0"/>
          </a:p>
        </p:txBody>
      </p:sp>
      <p:sp>
        <p:nvSpPr>
          <p:cNvPr id="6" name="TextBox 5">
            <a:extLst>
              <a:ext uri="{FF2B5EF4-FFF2-40B4-BE49-F238E27FC236}">
                <a16:creationId xmlns:a16="http://schemas.microsoft.com/office/drawing/2014/main" id="{1FD2BF12-7995-D4CE-98DC-479569695944}"/>
              </a:ext>
            </a:extLst>
          </p:cNvPr>
          <p:cNvSpPr txBox="1"/>
          <p:nvPr/>
        </p:nvSpPr>
        <p:spPr>
          <a:xfrm>
            <a:off x="101600" y="88053"/>
            <a:ext cx="11656907" cy="6186309"/>
          </a:xfrm>
          <a:prstGeom prst="rect">
            <a:avLst/>
          </a:prstGeom>
          <a:noFill/>
        </p:spPr>
        <p:txBody>
          <a:bodyPr wrap="square">
            <a:spAutoFit/>
          </a:bodyPr>
          <a:lstStyle/>
          <a:p>
            <a:r>
              <a:rPr lang="en-US" sz="3600" dirty="0"/>
              <a:t>If he can’t see, then he can’t see Christians – like me – and that means he can’t catch Christians.  This sounds like a praise item to me, Lord!” The Lord responds in verses 15 and 16. </a:t>
            </a:r>
            <a:r>
              <a:rPr lang="en-US" sz="3600" b="1" i="1" dirty="0"/>
              <a:t>But the Lord said to him, “Go, for he is a chosen instrument of Mine, to bear My name before the Gentiles and kings and the sons of Israel; for I will show him how much he must suffer for My name’s sake.”  </a:t>
            </a:r>
            <a:r>
              <a:rPr lang="en-US" sz="3600" dirty="0"/>
              <a:t> Ananias knew all about Saul’s past; God knew all about Saul’s future.  Ananias knew Saul as the great persecutor of the Christians; God saw him as the great preacher of the gospel.  Ananias saw him as a murderer; God saw him as a chosen instrument.</a:t>
            </a:r>
          </a:p>
        </p:txBody>
      </p:sp>
    </p:spTree>
    <p:extLst>
      <p:ext uri="{BB962C8B-B14F-4D97-AF65-F5344CB8AC3E}">
        <p14:creationId xmlns:p14="http://schemas.microsoft.com/office/powerpoint/2010/main" val="167261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1B23C9-69A2-8818-B4D2-DFA37CDE45B5}"/>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849ED07F-D4F8-ED70-7A76-8EB505223623}"/>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025C371F-4408-08D8-5589-75201E7E2986}"/>
              </a:ext>
            </a:extLst>
          </p:cNvPr>
          <p:cNvSpPr>
            <a:spLocks noGrp="1"/>
          </p:cNvSpPr>
          <p:nvPr>
            <p:ph type="sldNum" sz="quarter" idx="12"/>
          </p:nvPr>
        </p:nvSpPr>
        <p:spPr/>
        <p:txBody>
          <a:bodyPr/>
          <a:lstStyle/>
          <a:p>
            <a:fld id="{3A4F6043-7A67-491B-98BC-F933DED7226D}" type="slidenum">
              <a:rPr lang="en-US" smtClean="0"/>
              <a:pPr/>
              <a:t>7</a:t>
            </a:fld>
            <a:endParaRPr lang="en-US" dirty="0"/>
          </a:p>
        </p:txBody>
      </p:sp>
      <p:sp>
        <p:nvSpPr>
          <p:cNvPr id="6" name="TextBox 5">
            <a:extLst>
              <a:ext uri="{FF2B5EF4-FFF2-40B4-BE49-F238E27FC236}">
                <a16:creationId xmlns:a16="http://schemas.microsoft.com/office/drawing/2014/main" id="{EF6591D6-3B45-EAC0-C3E9-351061FB8844}"/>
              </a:ext>
            </a:extLst>
          </p:cNvPr>
          <p:cNvSpPr txBox="1"/>
          <p:nvPr/>
        </p:nvSpPr>
        <p:spPr>
          <a:xfrm>
            <a:off x="88053" y="54187"/>
            <a:ext cx="11663680" cy="5632311"/>
          </a:xfrm>
          <a:prstGeom prst="rect">
            <a:avLst/>
          </a:prstGeom>
          <a:noFill/>
        </p:spPr>
        <p:txBody>
          <a:bodyPr wrap="square">
            <a:spAutoFit/>
          </a:bodyPr>
          <a:lstStyle/>
          <a:p>
            <a:r>
              <a:rPr lang="en-US" sz="3600" b="1" dirty="0"/>
              <a:t>An act of forgiveness </a:t>
            </a:r>
          </a:p>
          <a:p>
            <a:r>
              <a:rPr lang="en-US" sz="3600" dirty="0"/>
              <a:t>2. For Ananias to go, secondly, was nothing less than an act of forgiveness. Go back to the last part of verse 11 and take a closer look. </a:t>
            </a:r>
            <a:r>
              <a:rPr lang="en-US" sz="3600" b="1" i="1" dirty="0"/>
              <a:t>. . . for he is praying. </a:t>
            </a:r>
            <a:r>
              <a:rPr lang="en-US" sz="3600" dirty="0"/>
              <a:t>The Lord gives Ananias a clue.  Pharisees did not do a lot of praying in private; they usually prayed in public.  Furthermore, they usually did not hold prayer meetings in houses, but Saul was praying in the house of man named Judas who lived over on Straight Street.  That street, by the way, is to this day, the principal street running from the west gate to the east gate in the city of Damascus.</a:t>
            </a:r>
          </a:p>
        </p:txBody>
      </p:sp>
    </p:spTree>
    <p:extLst>
      <p:ext uri="{BB962C8B-B14F-4D97-AF65-F5344CB8AC3E}">
        <p14:creationId xmlns:p14="http://schemas.microsoft.com/office/powerpoint/2010/main" val="1892218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48C9F4-32ED-6C0E-EF04-68B248E3EBE3}"/>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1B9EF795-3988-A390-F75A-0C2BE74D8682}"/>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1F4DA604-BB59-55C0-9B05-D7AF752F5E58}"/>
              </a:ext>
            </a:extLst>
          </p:cNvPr>
          <p:cNvSpPr>
            <a:spLocks noGrp="1"/>
          </p:cNvSpPr>
          <p:nvPr>
            <p:ph type="sldNum" sz="quarter" idx="12"/>
          </p:nvPr>
        </p:nvSpPr>
        <p:spPr/>
        <p:txBody>
          <a:bodyPr/>
          <a:lstStyle/>
          <a:p>
            <a:fld id="{3A4F6043-7A67-491B-98BC-F933DED7226D}" type="slidenum">
              <a:rPr lang="en-US" smtClean="0"/>
              <a:pPr/>
              <a:t>8</a:t>
            </a:fld>
            <a:endParaRPr lang="en-US" dirty="0"/>
          </a:p>
        </p:txBody>
      </p:sp>
      <p:sp>
        <p:nvSpPr>
          <p:cNvPr id="6" name="TextBox 5">
            <a:extLst>
              <a:ext uri="{FF2B5EF4-FFF2-40B4-BE49-F238E27FC236}">
                <a16:creationId xmlns:a16="http://schemas.microsoft.com/office/drawing/2014/main" id="{EBC1A735-AE83-362D-BF06-6EFF625CD9A7}"/>
              </a:ext>
            </a:extLst>
          </p:cNvPr>
          <p:cNvSpPr txBox="1"/>
          <p:nvPr/>
        </p:nvSpPr>
        <p:spPr>
          <a:xfrm>
            <a:off x="135467" y="81281"/>
            <a:ext cx="11582400" cy="5632311"/>
          </a:xfrm>
          <a:prstGeom prst="rect">
            <a:avLst/>
          </a:prstGeom>
          <a:noFill/>
        </p:spPr>
        <p:txBody>
          <a:bodyPr wrap="square">
            <a:spAutoFit/>
          </a:bodyPr>
          <a:lstStyle/>
          <a:p>
            <a:r>
              <a:rPr lang="en-US" sz="3600" dirty="0"/>
              <a:t>Forgiveness.  Do you know why there are not more travelers on streets named Straight?  Because it will not allow grudges, bitterness, and hatred to accompany any traveler upon its pavement.  The man who traveled down this street was a man who had left anger and bitterness behind. Look at verse 17. </a:t>
            </a:r>
            <a:r>
              <a:rPr lang="en-US" sz="3600" b="1" i="1" dirty="0"/>
              <a:t>So Ananias departed and entered the house, and after laying his hands on him said, “Brother Saul, the Lord Jesus, who appeared to you on the road by which you were coming, has sent me so that you may regain your sight and be filled with the Holy Spirit.” </a:t>
            </a:r>
          </a:p>
        </p:txBody>
      </p:sp>
    </p:spTree>
    <p:extLst>
      <p:ext uri="{BB962C8B-B14F-4D97-AF65-F5344CB8AC3E}">
        <p14:creationId xmlns:p14="http://schemas.microsoft.com/office/powerpoint/2010/main" val="2907530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1F4106-B24E-1786-54AD-84F7F9F3DBB3}"/>
              </a:ext>
            </a:extLst>
          </p:cNvPr>
          <p:cNvSpPr>
            <a:spLocks noGrp="1"/>
          </p:cNvSpPr>
          <p:nvPr>
            <p:ph type="dt" sz="half" idx="10"/>
          </p:nvPr>
        </p:nvSpPr>
        <p:spPr/>
        <p:txBody>
          <a:bodyPr/>
          <a:lstStyle/>
          <a:p>
            <a:r>
              <a:rPr lang="en-US"/>
              <a:t>06/08/2025</a:t>
            </a:r>
            <a:endParaRPr lang="en-US" dirty="0"/>
          </a:p>
        </p:txBody>
      </p:sp>
      <p:sp>
        <p:nvSpPr>
          <p:cNvPr id="3" name="Footer Placeholder 2">
            <a:extLst>
              <a:ext uri="{FF2B5EF4-FFF2-40B4-BE49-F238E27FC236}">
                <a16:creationId xmlns:a16="http://schemas.microsoft.com/office/drawing/2014/main" id="{9A3F2270-9924-EFED-64B2-B6CEAD261D5C}"/>
              </a:ext>
            </a:extLst>
          </p:cNvPr>
          <p:cNvSpPr>
            <a:spLocks noGrp="1"/>
          </p:cNvSpPr>
          <p:nvPr>
            <p:ph type="ftr" sz="quarter" idx="11"/>
          </p:nvPr>
        </p:nvSpPr>
        <p:spPr/>
        <p:txBody>
          <a:bodyPr/>
          <a:lstStyle/>
          <a:p>
            <a:r>
              <a:rPr lang="en-US"/>
              <a:t>2nd Sunday</a:t>
            </a:r>
            <a:endParaRPr lang="en-US" dirty="0"/>
          </a:p>
        </p:txBody>
      </p:sp>
      <p:sp>
        <p:nvSpPr>
          <p:cNvPr id="4" name="Slide Number Placeholder 3">
            <a:extLst>
              <a:ext uri="{FF2B5EF4-FFF2-40B4-BE49-F238E27FC236}">
                <a16:creationId xmlns:a16="http://schemas.microsoft.com/office/drawing/2014/main" id="{66BC3A45-044B-3CE4-755B-837FE85A2634}"/>
              </a:ext>
            </a:extLst>
          </p:cNvPr>
          <p:cNvSpPr>
            <a:spLocks noGrp="1"/>
          </p:cNvSpPr>
          <p:nvPr>
            <p:ph type="sldNum" sz="quarter" idx="12"/>
          </p:nvPr>
        </p:nvSpPr>
        <p:spPr/>
        <p:txBody>
          <a:bodyPr/>
          <a:lstStyle/>
          <a:p>
            <a:fld id="{3A4F6043-7A67-491B-98BC-F933DED7226D}" type="slidenum">
              <a:rPr lang="en-US" smtClean="0"/>
              <a:pPr/>
              <a:t>9</a:t>
            </a:fld>
            <a:endParaRPr lang="en-US" dirty="0"/>
          </a:p>
        </p:txBody>
      </p:sp>
      <p:sp>
        <p:nvSpPr>
          <p:cNvPr id="6" name="TextBox 5">
            <a:extLst>
              <a:ext uri="{FF2B5EF4-FFF2-40B4-BE49-F238E27FC236}">
                <a16:creationId xmlns:a16="http://schemas.microsoft.com/office/drawing/2014/main" id="{B00EE846-6CEF-CF44-E401-32BF69DC9E45}"/>
              </a:ext>
            </a:extLst>
          </p:cNvPr>
          <p:cNvSpPr txBox="1"/>
          <p:nvPr/>
        </p:nvSpPr>
        <p:spPr>
          <a:xfrm>
            <a:off x="121920" y="88054"/>
            <a:ext cx="11656907" cy="5632311"/>
          </a:xfrm>
          <a:prstGeom prst="rect">
            <a:avLst/>
          </a:prstGeom>
          <a:noFill/>
        </p:spPr>
        <p:txBody>
          <a:bodyPr wrap="square">
            <a:spAutoFit/>
          </a:bodyPr>
          <a:lstStyle/>
          <a:p>
            <a:r>
              <a:rPr lang="en-US" sz="3600" dirty="0"/>
              <a:t>The verb “be filled” is in the subjunctive mood.  This is not an imperative, “Saul, be filled with the Holy Spirit right now.”  It could read, “Saul, if you want it to happen, the Spirit of God will fill, or control you at this moment. Paul is already saved; he is already indwelt by the Holy Spirit.  That happened three days earlier on the Damascus road.  Now, he is in need of control or domination by means of the Spirit. Continue to verses 18 and 19a. </a:t>
            </a:r>
            <a:r>
              <a:rPr lang="en-US" sz="3600" b="1" i="1" dirty="0"/>
              <a:t>And immediately there fell from his eyes something like scales, and he regained his sight, and he got up and was baptized; and he took food and was strengthened. </a:t>
            </a:r>
          </a:p>
        </p:txBody>
      </p:sp>
    </p:spTree>
    <p:extLst>
      <p:ext uri="{BB962C8B-B14F-4D97-AF65-F5344CB8AC3E}">
        <p14:creationId xmlns:p14="http://schemas.microsoft.com/office/powerpoint/2010/main" val="2693770318"/>
      </p:ext>
    </p:extLst>
  </p:cSld>
  <p:clrMapOvr>
    <a:masterClrMapping/>
  </p:clrMapOvr>
</p:sld>
</file>

<file path=ppt/theme/theme1.xml><?xml version="1.0" encoding="utf-8"?>
<a:theme xmlns:a="http://schemas.openxmlformats.org/drawingml/2006/main" name="OffsetVTI">
  <a:themeElements>
    <a:clrScheme name="Custom 20">
      <a:dk1>
        <a:srgbClr val="000000"/>
      </a:dk1>
      <a:lt1>
        <a:sysClr val="window" lastClr="FFFFFF"/>
      </a:lt1>
      <a:dk2>
        <a:srgbClr val="2C3948"/>
      </a:dk2>
      <a:lt2>
        <a:srgbClr val="F4F4F4"/>
      </a:lt2>
      <a:accent1>
        <a:srgbClr val="F49D90"/>
      </a:accent1>
      <a:accent2>
        <a:srgbClr val="D6947C"/>
      </a:accent2>
      <a:accent3>
        <a:srgbClr val="BF8484"/>
      </a:accent3>
      <a:accent4>
        <a:srgbClr val="96A9AA"/>
      </a:accent4>
      <a:accent5>
        <a:srgbClr val="DD796C"/>
      </a:accent5>
      <a:accent6>
        <a:srgbClr val="D09145"/>
      </a:accent6>
      <a:hlink>
        <a:srgbClr val="DF686A"/>
      </a:hlink>
      <a:folHlink>
        <a:srgbClr val="F93F1C"/>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9436BC-77AE-4AEE-A282-4E162A1CAA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B37DAF-AFAF-4561-A80B-C76198EBD31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B665E41-66EB-401D-940D-8E7024721BE5}">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{23C967F0-0762-4724-9B27-488AE770D4A6}TF6ea1097e-8114-4abb-8578-efc1cea4ec3ccb51dba1_win32-f546f05e15f0</Template>
  <TotalTime>93</TotalTime>
  <Words>1165</Words>
  <Application>Microsoft Office PowerPoint</Application>
  <PresentationFormat>Widescreen</PresentationFormat>
  <Paragraphs>42</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Dante</vt:lpstr>
      <vt:lpstr>Dante (Headings)2</vt:lpstr>
      <vt:lpstr>Wingdings 2</vt:lpstr>
      <vt:lpstr>OffsetVTI</vt:lpstr>
      <vt:lpstr>A Street Less Traveled             Acts 9:10-19   2nd Sunday, June 08,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Jackie Smalls</dc:creator>
  <cp:lastModifiedBy>Jackie Smalls</cp:lastModifiedBy>
  <cp:revision>1</cp:revision>
  <dcterms:created xsi:type="dcterms:W3CDTF">2025-05-26T00:48:04Z</dcterms:created>
  <dcterms:modified xsi:type="dcterms:W3CDTF">2025-05-26T02:21:17Z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