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3" r:id="rId4"/>
  </p:sldMasterIdLst>
  <p:notesMasterIdLst>
    <p:notesMasterId r:id="rId17"/>
  </p:notesMasterIdLst>
  <p:handoutMasterIdLst>
    <p:handoutMasterId r:id="rId18"/>
  </p:handoutMasterIdLst>
  <p:sldIdLst>
    <p:sldId id="324" r:id="rId5"/>
    <p:sldId id="325" r:id="rId6"/>
    <p:sldId id="326" r:id="rId7"/>
    <p:sldId id="327" r:id="rId8"/>
    <p:sldId id="328" r:id="rId9"/>
    <p:sldId id="329" r:id="rId10"/>
    <p:sldId id="330" r:id="rId11"/>
    <p:sldId id="331" r:id="rId12"/>
    <p:sldId id="332" r:id="rId13"/>
    <p:sldId id="333" r:id="rId14"/>
    <p:sldId id="334" r:id="rId15"/>
    <p:sldId id="33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2962" autoAdjust="0"/>
  </p:normalViewPr>
  <p:slideViewPr>
    <p:cSldViewPr snapToGrid="0">
      <p:cViewPr varScale="1">
        <p:scale>
          <a:sx n="94" d="100"/>
          <a:sy n="94" d="100"/>
        </p:scale>
        <p:origin x="588" y="284"/>
      </p:cViewPr>
      <p:guideLst/>
    </p:cSldViewPr>
  </p:slideViewPr>
  <p:outlineViewPr>
    <p:cViewPr>
      <p:scale>
        <a:sx n="33" d="100"/>
        <a:sy n="33" d="100"/>
      </p:scale>
      <p:origin x="0" y="-4032"/>
    </p:cViewPr>
  </p:outlineViewPr>
  <p:notesTextViewPr>
    <p:cViewPr>
      <p:scale>
        <a:sx n="1" d="1"/>
        <a:sy n="1" d="1"/>
      </p:scale>
      <p:origin x="0" y="0"/>
    </p:cViewPr>
  </p:notesTextViewPr>
  <p:sorterViewPr>
    <p:cViewPr>
      <p:scale>
        <a:sx n="80" d="100"/>
        <a:sy n="80" d="100"/>
      </p:scale>
      <p:origin x="0" y="-2069"/>
    </p:cViewPr>
  </p:sorterViewPr>
  <p:notesViewPr>
    <p:cSldViewPr snapToGrid="0">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kie Smalls" userId="040b49e1bbec97c9" providerId="LiveId" clId="{FB69635A-3BF0-493A-B489-7298FACA0E8A}"/>
    <pc:docChg chg="addSld modSld">
      <pc:chgData name="Jackie Smalls" userId="040b49e1bbec97c9" providerId="LiveId" clId="{FB69635A-3BF0-493A-B489-7298FACA0E8A}" dt="2025-05-26T19:59:19.944" v="191" actId="255"/>
      <pc:docMkLst>
        <pc:docMk/>
      </pc:docMkLst>
      <pc:sldChg chg="modSp mod">
        <pc:chgData name="Jackie Smalls" userId="040b49e1bbec97c9" providerId="LiveId" clId="{FB69635A-3BF0-493A-B489-7298FACA0E8A}" dt="2025-05-26T19:31:15.797" v="61" actId="20577"/>
        <pc:sldMkLst>
          <pc:docMk/>
          <pc:sldMk cId="2037390601" sldId="329"/>
        </pc:sldMkLst>
        <pc:spChg chg="mod">
          <ac:chgData name="Jackie Smalls" userId="040b49e1bbec97c9" providerId="LiveId" clId="{FB69635A-3BF0-493A-B489-7298FACA0E8A}" dt="2025-05-26T19:31:15.797" v="61" actId="20577"/>
          <ac:spMkLst>
            <pc:docMk/>
            <pc:sldMk cId="2037390601" sldId="329"/>
            <ac:spMk id="5" creationId="{52BB1A78-1991-F641-4E89-4001CCF5CACC}"/>
          </ac:spMkLst>
        </pc:spChg>
      </pc:sldChg>
      <pc:sldChg chg="addSp modSp new mod">
        <pc:chgData name="Jackie Smalls" userId="040b49e1bbec97c9" providerId="LiveId" clId="{FB69635A-3BF0-493A-B489-7298FACA0E8A}" dt="2025-05-26T19:35:14.200" v="106" actId="20577"/>
        <pc:sldMkLst>
          <pc:docMk/>
          <pc:sldMk cId="204170867" sldId="330"/>
        </pc:sldMkLst>
        <pc:spChg chg="add mod">
          <ac:chgData name="Jackie Smalls" userId="040b49e1bbec97c9" providerId="LiveId" clId="{FB69635A-3BF0-493A-B489-7298FACA0E8A}" dt="2025-05-26T19:35:14.200" v="106" actId="20577"/>
          <ac:spMkLst>
            <pc:docMk/>
            <pc:sldMk cId="204170867" sldId="330"/>
            <ac:spMk id="6" creationId="{06F280F3-C289-5F58-CD7C-D1447B3045DA}"/>
          </ac:spMkLst>
        </pc:spChg>
      </pc:sldChg>
      <pc:sldChg chg="addSp modSp new mod">
        <pc:chgData name="Jackie Smalls" userId="040b49e1bbec97c9" providerId="LiveId" clId="{FB69635A-3BF0-493A-B489-7298FACA0E8A}" dt="2025-05-26T19:42:39.392" v="133" actId="255"/>
        <pc:sldMkLst>
          <pc:docMk/>
          <pc:sldMk cId="3504761998" sldId="331"/>
        </pc:sldMkLst>
        <pc:spChg chg="add mod">
          <ac:chgData name="Jackie Smalls" userId="040b49e1bbec97c9" providerId="LiveId" clId="{FB69635A-3BF0-493A-B489-7298FACA0E8A}" dt="2025-05-26T19:42:39.392" v="133" actId="255"/>
          <ac:spMkLst>
            <pc:docMk/>
            <pc:sldMk cId="3504761998" sldId="331"/>
            <ac:spMk id="6" creationId="{DD7B28B6-9921-E42E-9409-2702DE793857}"/>
          </ac:spMkLst>
        </pc:spChg>
      </pc:sldChg>
      <pc:sldChg chg="addSp modSp new mod">
        <pc:chgData name="Jackie Smalls" userId="040b49e1bbec97c9" providerId="LiveId" clId="{FB69635A-3BF0-493A-B489-7298FACA0E8A}" dt="2025-05-26T19:46:00.081" v="151" actId="20577"/>
        <pc:sldMkLst>
          <pc:docMk/>
          <pc:sldMk cId="602349525" sldId="332"/>
        </pc:sldMkLst>
        <pc:spChg chg="add mod">
          <ac:chgData name="Jackie Smalls" userId="040b49e1bbec97c9" providerId="LiveId" clId="{FB69635A-3BF0-493A-B489-7298FACA0E8A}" dt="2025-05-26T19:46:00.081" v="151" actId="20577"/>
          <ac:spMkLst>
            <pc:docMk/>
            <pc:sldMk cId="602349525" sldId="332"/>
            <ac:spMk id="6" creationId="{071BDF7C-9724-3DDB-4C78-5FD50AD4915C}"/>
          </ac:spMkLst>
        </pc:spChg>
      </pc:sldChg>
      <pc:sldChg chg="addSp modSp new mod">
        <pc:chgData name="Jackie Smalls" userId="040b49e1bbec97c9" providerId="LiveId" clId="{FB69635A-3BF0-493A-B489-7298FACA0E8A}" dt="2025-05-26T19:51:56.646" v="165" actId="255"/>
        <pc:sldMkLst>
          <pc:docMk/>
          <pc:sldMk cId="2144795590" sldId="333"/>
        </pc:sldMkLst>
        <pc:spChg chg="add mod">
          <ac:chgData name="Jackie Smalls" userId="040b49e1bbec97c9" providerId="LiveId" clId="{FB69635A-3BF0-493A-B489-7298FACA0E8A}" dt="2025-05-26T19:51:56.646" v="165" actId="255"/>
          <ac:spMkLst>
            <pc:docMk/>
            <pc:sldMk cId="2144795590" sldId="333"/>
            <ac:spMk id="6" creationId="{789E643D-479F-BCE9-8107-C803A7D8A904}"/>
          </ac:spMkLst>
        </pc:spChg>
      </pc:sldChg>
      <pc:sldChg chg="addSp modSp new mod">
        <pc:chgData name="Jackie Smalls" userId="040b49e1bbec97c9" providerId="LiveId" clId="{FB69635A-3BF0-493A-B489-7298FACA0E8A}" dt="2025-05-26T19:59:19.944" v="191" actId="255"/>
        <pc:sldMkLst>
          <pc:docMk/>
          <pc:sldMk cId="2348802645" sldId="334"/>
        </pc:sldMkLst>
        <pc:spChg chg="add mod">
          <ac:chgData name="Jackie Smalls" userId="040b49e1bbec97c9" providerId="LiveId" clId="{FB69635A-3BF0-493A-B489-7298FACA0E8A}" dt="2025-05-26T19:59:19.944" v="191" actId="255"/>
          <ac:spMkLst>
            <pc:docMk/>
            <pc:sldMk cId="2348802645" sldId="334"/>
            <ac:spMk id="6" creationId="{0F78CD49-B6EE-B322-DA7C-75233776CED3}"/>
          </ac:spMkLst>
        </pc:spChg>
      </pc:sldChg>
      <pc:sldChg chg="addSp modSp new mod">
        <pc:chgData name="Jackie Smalls" userId="040b49e1bbec97c9" providerId="LiveId" clId="{FB69635A-3BF0-493A-B489-7298FACA0E8A}" dt="2025-05-26T19:59:07.551" v="190" actId="255"/>
        <pc:sldMkLst>
          <pc:docMk/>
          <pc:sldMk cId="1412047645" sldId="335"/>
        </pc:sldMkLst>
        <pc:spChg chg="add mod">
          <ac:chgData name="Jackie Smalls" userId="040b49e1bbec97c9" providerId="LiveId" clId="{FB69635A-3BF0-493A-B489-7298FACA0E8A}" dt="2025-05-26T19:59:07.551" v="190" actId="255"/>
          <ac:spMkLst>
            <pc:docMk/>
            <pc:sldMk cId="1412047645" sldId="335"/>
            <ac:spMk id="6" creationId="{226BEFBE-BAE9-0182-7E20-EF045B36BA3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04B9809-3C73-CA2B-1791-620EA168CC0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C7B1C58-A1FD-D1E1-33AB-1303C48435C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66AA30A-158D-435B-B1F3-6FF82BD60FDF}" type="datetimeFigureOut">
              <a:rPr lang="en-US" smtClean="0"/>
              <a:t>5/26/2025</a:t>
            </a:fld>
            <a:endParaRPr lang="en-US" dirty="0"/>
          </a:p>
        </p:txBody>
      </p:sp>
      <p:sp>
        <p:nvSpPr>
          <p:cNvPr id="4" name="Footer Placeholder 3">
            <a:extLst>
              <a:ext uri="{FF2B5EF4-FFF2-40B4-BE49-F238E27FC236}">
                <a16:creationId xmlns:a16="http://schemas.microsoft.com/office/drawing/2014/main" id="{4717A0D9-659F-DDC6-CBD8-29B61E0FF7E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AF9E0617-6128-05F5-8F48-6A0A1D1479E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C0A24AC-02A6-46A1-A072-EAC8AC25DCA5}" type="slidenum">
              <a:rPr lang="en-US" smtClean="0"/>
              <a:t>‹#›</a:t>
            </a:fld>
            <a:endParaRPr lang="en-US" dirty="0"/>
          </a:p>
        </p:txBody>
      </p:sp>
    </p:spTree>
    <p:extLst>
      <p:ext uri="{BB962C8B-B14F-4D97-AF65-F5344CB8AC3E}">
        <p14:creationId xmlns:p14="http://schemas.microsoft.com/office/powerpoint/2010/main" val="4083919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6A0313-F537-4ED0-973B-4729E10A826A}" type="datetimeFigureOut">
              <a:rPr lang="en-US" smtClean="0"/>
              <a:t>5/26/2025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C92804-03A6-47F6-A893-4DDB8903A808}" type="slidenum">
              <a:rPr lang="en-US" smtClean="0"/>
              <a:t>‹#›</a:t>
            </a:fld>
            <a:endParaRPr lang="en-US" dirty="0"/>
          </a:p>
        </p:txBody>
      </p:sp>
    </p:spTree>
    <p:extLst>
      <p:ext uri="{BB962C8B-B14F-4D97-AF65-F5344CB8AC3E}">
        <p14:creationId xmlns:p14="http://schemas.microsoft.com/office/powerpoint/2010/main" val="2944717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C92804-03A6-47F6-A893-4DDB8903A808}" type="slidenum">
              <a:rPr lang="en-US" smtClean="0"/>
              <a:t>1</a:t>
            </a:fld>
            <a:endParaRPr lang="en-US" dirty="0"/>
          </a:p>
        </p:txBody>
      </p:sp>
    </p:spTree>
    <p:extLst>
      <p:ext uri="{BB962C8B-B14F-4D97-AF65-F5344CB8AC3E}">
        <p14:creationId xmlns:p14="http://schemas.microsoft.com/office/powerpoint/2010/main" val="1520219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C7A07-96C3-42AF-943D-953C86C3DAAD}"/>
              </a:ext>
            </a:extLst>
          </p:cNvPr>
          <p:cNvSpPr>
            <a:spLocks noGrp="1"/>
          </p:cNvSpPr>
          <p:nvPr>
            <p:ph type="ctrTitle"/>
          </p:nvPr>
        </p:nvSpPr>
        <p:spPr>
          <a:xfrm>
            <a:off x="1490472" y="1463557"/>
            <a:ext cx="9144000" cy="2387600"/>
          </a:xfrm>
        </p:spPr>
        <p:txBody>
          <a:bodyPr anchor="b">
            <a:normAutofit/>
          </a:bodyPr>
          <a:lstStyle>
            <a:lvl1pPr algn="ctr">
              <a:lnSpc>
                <a:spcPct val="90000"/>
              </a:lnSpc>
              <a:defRPr sz="5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CEE38DF-F503-4E79-B1B0-16489708A1B5}"/>
              </a:ext>
            </a:extLst>
          </p:cNvPr>
          <p:cNvSpPr>
            <a:spLocks noGrp="1"/>
          </p:cNvSpPr>
          <p:nvPr>
            <p:ph type="subTitle" idx="1"/>
          </p:nvPr>
        </p:nvSpPr>
        <p:spPr>
          <a:xfrm>
            <a:off x="1490472" y="3943232"/>
            <a:ext cx="9144000" cy="1655762"/>
          </a:xfrm>
        </p:spPr>
        <p:txBody>
          <a:bodyPr>
            <a:normAutofit/>
          </a:bodyPr>
          <a:lstStyle>
            <a:lvl1pPr marL="0" indent="0" algn="ctr">
              <a:lnSpc>
                <a:spcPct val="110000"/>
              </a:lnSpc>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Date Placeholder 13">
            <a:extLst>
              <a:ext uri="{FF2B5EF4-FFF2-40B4-BE49-F238E27FC236}">
                <a16:creationId xmlns:a16="http://schemas.microsoft.com/office/drawing/2014/main" id="{46538D75-00C2-DE73-4C65-FE94AC658370}"/>
              </a:ext>
            </a:extLst>
          </p:cNvPr>
          <p:cNvSpPr>
            <a:spLocks noGrp="1"/>
          </p:cNvSpPr>
          <p:nvPr>
            <p:ph type="dt" sz="half" idx="10"/>
          </p:nvPr>
        </p:nvSpPr>
        <p:spPr/>
        <p:txBody>
          <a:bodyPr/>
          <a:lstStyle/>
          <a:p>
            <a:r>
              <a:rPr lang="en-US"/>
              <a:t>06/15/2025</a:t>
            </a:r>
            <a:endParaRPr lang="en-US" dirty="0"/>
          </a:p>
        </p:txBody>
      </p:sp>
      <p:sp>
        <p:nvSpPr>
          <p:cNvPr id="16" name="Footer Placeholder 15">
            <a:extLst>
              <a:ext uri="{FF2B5EF4-FFF2-40B4-BE49-F238E27FC236}">
                <a16:creationId xmlns:a16="http://schemas.microsoft.com/office/drawing/2014/main" id="{6B601B81-68C1-B63A-105C-EC637DF56CB7}"/>
              </a:ext>
            </a:extLst>
          </p:cNvPr>
          <p:cNvSpPr>
            <a:spLocks noGrp="1"/>
          </p:cNvSpPr>
          <p:nvPr>
            <p:ph type="ftr" sz="quarter" idx="11"/>
          </p:nvPr>
        </p:nvSpPr>
        <p:spPr/>
        <p:txBody>
          <a:bodyPr/>
          <a:lstStyle/>
          <a:p>
            <a:r>
              <a:rPr lang="en-US"/>
              <a:t>3rd Sunday</a:t>
            </a:r>
            <a:endParaRPr lang="en-US" dirty="0"/>
          </a:p>
        </p:txBody>
      </p:sp>
      <p:sp>
        <p:nvSpPr>
          <p:cNvPr id="17" name="Slide Number Placeholder 16">
            <a:extLst>
              <a:ext uri="{FF2B5EF4-FFF2-40B4-BE49-F238E27FC236}">
                <a16:creationId xmlns:a16="http://schemas.microsoft.com/office/drawing/2014/main" id="{E9F3E495-0415-392A-9A07-34555BBC7F4C}"/>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272427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D930A-6467-4C46-BA13-A0F5EC12FF67}"/>
              </a:ext>
            </a:extLst>
          </p:cNvPr>
          <p:cNvSpPr>
            <a:spLocks noGrp="1"/>
          </p:cNvSpPr>
          <p:nvPr>
            <p:ph type="title"/>
          </p:nvPr>
        </p:nvSpPr>
        <p:spPr/>
        <p:txBody>
          <a:bodyPr>
            <a:normAutofit/>
          </a:bodyPr>
          <a:lstStyle>
            <a:lvl1pPr>
              <a:defRPr sz="5200"/>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841977A-7872-4BE8-8C5C-D2099BEDBB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B2268C47-2910-B99C-EC67-F6649ADC29A4}"/>
              </a:ext>
            </a:extLst>
          </p:cNvPr>
          <p:cNvSpPr>
            <a:spLocks noGrp="1"/>
          </p:cNvSpPr>
          <p:nvPr>
            <p:ph type="dt" sz="half" idx="10"/>
          </p:nvPr>
        </p:nvSpPr>
        <p:spPr/>
        <p:txBody>
          <a:bodyPr/>
          <a:lstStyle/>
          <a:p>
            <a:r>
              <a:rPr lang="en-US"/>
              <a:t>06/15/2025</a:t>
            </a:r>
            <a:endParaRPr lang="en-US" dirty="0"/>
          </a:p>
        </p:txBody>
      </p:sp>
      <p:sp>
        <p:nvSpPr>
          <p:cNvPr id="8" name="Footer Placeholder 7">
            <a:extLst>
              <a:ext uri="{FF2B5EF4-FFF2-40B4-BE49-F238E27FC236}">
                <a16:creationId xmlns:a16="http://schemas.microsoft.com/office/drawing/2014/main" id="{D8019515-4A04-FBE0-E89C-86ECBB7E98A8}"/>
              </a:ext>
            </a:extLst>
          </p:cNvPr>
          <p:cNvSpPr>
            <a:spLocks noGrp="1"/>
          </p:cNvSpPr>
          <p:nvPr>
            <p:ph type="ftr" sz="quarter" idx="11"/>
          </p:nvPr>
        </p:nvSpPr>
        <p:spPr/>
        <p:txBody>
          <a:bodyPr/>
          <a:lstStyle/>
          <a:p>
            <a:r>
              <a:rPr lang="en-US"/>
              <a:t>3rd Sunday</a:t>
            </a:r>
            <a:endParaRPr lang="en-US" dirty="0"/>
          </a:p>
        </p:txBody>
      </p:sp>
      <p:sp>
        <p:nvSpPr>
          <p:cNvPr id="9" name="Slide Number Placeholder 8">
            <a:extLst>
              <a:ext uri="{FF2B5EF4-FFF2-40B4-BE49-F238E27FC236}">
                <a16:creationId xmlns:a16="http://schemas.microsoft.com/office/drawing/2014/main" id="{C3D9C272-2490-C827-9BE5-9CEE41850423}"/>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958054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76A9FC-D582-4FC8-B641-9F77B4DD15B7}"/>
              </a:ext>
            </a:extLst>
          </p:cNvPr>
          <p:cNvSpPr>
            <a:spLocks noGrp="1"/>
          </p:cNvSpPr>
          <p:nvPr>
            <p:ph type="title" orient="vert"/>
          </p:nvPr>
        </p:nvSpPr>
        <p:spPr>
          <a:xfrm>
            <a:off x="832613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23A1683-12F6-4BA6-AD1A-F98C60951452}"/>
              </a:ext>
            </a:extLst>
          </p:cNvPr>
          <p:cNvSpPr>
            <a:spLocks noGrp="1"/>
          </p:cNvSpPr>
          <p:nvPr>
            <p:ph type="body" orient="vert" idx="1"/>
          </p:nvPr>
        </p:nvSpPr>
        <p:spPr>
          <a:xfrm>
            <a:off x="43943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DBFF68BE-C313-C839-B719-0339AC3444DF}"/>
              </a:ext>
            </a:extLst>
          </p:cNvPr>
          <p:cNvSpPr>
            <a:spLocks noGrp="1"/>
          </p:cNvSpPr>
          <p:nvPr>
            <p:ph type="dt" sz="half" idx="10"/>
          </p:nvPr>
        </p:nvSpPr>
        <p:spPr/>
        <p:txBody>
          <a:bodyPr/>
          <a:lstStyle/>
          <a:p>
            <a:r>
              <a:rPr lang="en-US"/>
              <a:t>06/15/2025</a:t>
            </a:r>
            <a:endParaRPr lang="en-US" dirty="0"/>
          </a:p>
        </p:txBody>
      </p:sp>
      <p:sp>
        <p:nvSpPr>
          <p:cNvPr id="8" name="Footer Placeholder 7">
            <a:extLst>
              <a:ext uri="{FF2B5EF4-FFF2-40B4-BE49-F238E27FC236}">
                <a16:creationId xmlns:a16="http://schemas.microsoft.com/office/drawing/2014/main" id="{A14F4E5F-FFF4-F934-3DD9-134F8D24262D}"/>
              </a:ext>
            </a:extLst>
          </p:cNvPr>
          <p:cNvSpPr>
            <a:spLocks noGrp="1"/>
          </p:cNvSpPr>
          <p:nvPr>
            <p:ph type="ftr" sz="quarter" idx="11"/>
          </p:nvPr>
        </p:nvSpPr>
        <p:spPr/>
        <p:txBody>
          <a:bodyPr/>
          <a:lstStyle/>
          <a:p>
            <a:r>
              <a:rPr lang="en-US"/>
              <a:t>3rd Sunday</a:t>
            </a:r>
            <a:endParaRPr lang="en-US" dirty="0"/>
          </a:p>
        </p:txBody>
      </p:sp>
      <p:sp>
        <p:nvSpPr>
          <p:cNvPr id="9" name="Slide Number Placeholder 8">
            <a:extLst>
              <a:ext uri="{FF2B5EF4-FFF2-40B4-BE49-F238E27FC236}">
                <a16:creationId xmlns:a16="http://schemas.microsoft.com/office/drawing/2014/main" id="{6CFE0F82-88EB-FAE2-FC02-99D5EE30110A}"/>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3805207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break 2">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C2EA47A-F66B-4005-A5A4-458E90C0968A}"/>
              </a:ext>
            </a:extLst>
          </p:cNvPr>
          <p:cNvSpPr>
            <a:spLocks noGrp="1"/>
          </p:cNvSpPr>
          <p:nvPr>
            <p:ph type="ctrTitle" hasCustomPrompt="1"/>
          </p:nvPr>
        </p:nvSpPr>
        <p:spPr>
          <a:xfrm>
            <a:off x="422897" y="576262"/>
            <a:ext cx="5646541" cy="5295371"/>
          </a:xfrm>
        </p:spPr>
        <p:txBody>
          <a:bodyPr anchor="ctr" anchorCtr="0">
            <a:normAutofit/>
          </a:bodyPr>
          <a:lstStyle>
            <a:lvl1pPr>
              <a:defRPr sz="4400"/>
            </a:lvl1pPr>
          </a:lstStyle>
          <a:p>
            <a:pPr algn="l">
              <a:lnSpc>
                <a:spcPts val="5800"/>
              </a:lnSpc>
            </a:pPr>
            <a:r>
              <a:rPr lang="en-US" sz="4800" dirty="0"/>
              <a:t>Click to add title </a:t>
            </a:r>
          </a:p>
        </p:txBody>
      </p:sp>
      <p:sp>
        <p:nvSpPr>
          <p:cNvPr id="2" name="Picture Placeholder 13">
            <a:extLst>
              <a:ext uri="{FF2B5EF4-FFF2-40B4-BE49-F238E27FC236}">
                <a16:creationId xmlns:a16="http://schemas.microsoft.com/office/drawing/2014/main" id="{6379D45C-F78A-E101-CD9D-C98EA6E6C569}"/>
              </a:ext>
            </a:extLst>
          </p:cNvPr>
          <p:cNvSpPr>
            <a:spLocks noGrp="1"/>
          </p:cNvSpPr>
          <p:nvPr>
            <p:ph type="pic" sz="quarter" idx="13"/>
          </p:nvPr>
        </p:nvSpPr>
        <p:spPr>
          <a:xfrm>
            <a:off x="6483095" y="-1"/>
            <a:ext cx="5013087" cy="6857998"/>
          </a:xfrm>
          <a:solidFill>
            <a:schemeClr val="accent3"/>
          </a:solidFill>
        </p:spPr>
        <p:txBody>
          <a:bodyPr>
            <a:normAutofit/>
          </a:bodyPr>
          <a:lstStyle>
            <a:lvl1pPr marL="0" indent="0" algn="ctr">
              <a:buNone/>
              <a:defRPr sz="1800"/>
            </a:lvl1pPr>
          </a:lstStyle>
          <a:p>
            <a:r>
              <a:rPr lang="en-US"/>
              <a:t>Click icon to add picture</a:t>
            </a:r>
            <a:endParaRPr lang="en-US" dirty="0"/>
          </a:p>
        </p:txBody>
      </p:sp>
    </p:spTree>
    <p:extLst>
      <p:ext uri="{BB962C8B-B14F-4D97-AF65-F5344CB8AC3E}">
        <p14:creationId xmlns:p14="http://schemas.microsoft.com/office/powerpoint/2010/main" val="3713768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14413-82C1-4EBC-8C6B-BC5F842D13A2}"/>
              </a:ext>
            </a:extLst>
          </p:cNvPr>
          <p:cNvSpPr>
            <a:spLocks noGrp="1"/>
          </p:cNvSpPr>
          <p:nvPr>
            <p:ph type="title"/>
          </p:nvPr>
        </p:nvSpPr>
        <p:spPr/>
        <p:txBody>
          <a:bodyPr>
            <a:normAutofit/>
          </a:bodyPr>
          <a:lstStyle>
            <a:lvl1pPr>
              <a:lnSpc>
                <a:spcPct val="90000"/>
              </a:lnSpc>
              <a:defRPr sz="5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28F029A-192E-4A44-ACC7-6C5212C77736}"/>
              </a:ext>
            </a:extLst>
          </p:cNvPr>
          <p:cNvSpPr>
            <a:spLocks noGrp="1"/>
          </p:cNvSpPr>
          <p:nvPr>
            <p:ph idx="1"/>
          </p:nvPr>
        </p:nvSpPr>
        <p:spPr>
          <a:xfrm>
            <a:off x="420624" y="1825625"/>
            <a:ext cx="10515600" cy="4206383"/>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10">
            <a:extLst>
              <a:ext uri="{FF2B5EF4-FFF2-40B4-BE49-F238E27FC236}">
                <a16:creationId xmlns:a16="http://schemas.microsoft.com/office/drawing/2014/main" id="{A25CBB87-BE9B-82CE-8A24-F21EEA0366C3}"/>
              </a:ext>
            </a:extLst>
          </p:cNvPr>
          <p:cNvSpPr>
            <a:spLocks noGrp="1"/>
          </p:cNvSpPr>
          <p:nvPr>
            <p:ph type="dt" sz="half" idx="10"/>
          </p:nvPr>
        </p:nvSpPr>
        <p:spPr/>
        <p:txBody>
          <a:bodyPr/>
          <a:lstStyle/>
          <a:p>
            <a:r>
              <a:rPr lang="en-US"/>
              <a:t>06/15/2025</a:t>
            </a:r>
            <a:endParaRPr lang="en-US" dirty="0"/>
          </a:p>
        </p:txBody>
      </p:sp>
      <p:sp>
        <p:nvSpPr>
          <p:cNvPr id="12" name="Footer Placeholder 11">
            <a:extLst>
              <a:ext uri="{FF2B5EF4-FFF2-40B4-BE49-F238E27FC236}">
                <a16:creationId xmlns:a16="http://schemas.microsoft.com/office/drawing/2014/main" id="{B2131628-C033-9728-C4CF-90CDBCB89F7F}"/>
              </a:ext>
            </a:extLst>
          </p:cNvPr>
          <p:cNvSpPr>
            <a:spLocks noGrp="1"/>
          </p:cNvSpPr>
          <p:nvPr>
            <p:ph type="ftr" sz="quarter" idx="11"/>
          </p:nvPr>
        </p:nvSpPr>
        <p:spPr/>
        <p:txBody>
          <a:bodyPr/>
          <a:lstStyle/>
          <a:p>
            <a:r>
              <a:rPr lang="en-US"/>
              <a:t>3rd Sunday</a:t>
            </a:r>
            <a:endParaRPr lang="en-US" dirty="0"/>
          </a:p>
        </p:txBody>
      </p:sp>
      <p:sp>
        <p:nvSpPr>
          <p:cNvPr id="13" name="Slide Number Placeholder 12">
            <a:extLst>
              <a:ext uri="{FF2B5EF4-FFF2-40B4-BE49-F238E27FC236}">
                <a16:creationId xmlns:a16="http://schemas.microsoft.com/office/drawing/2014/main" id="{B67216CA-9A26-BBE7-68A3-9237D22CDFC8}"/>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676127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AF4BC-D1E9-40F0-A26B-9EA9B6B69755}"/>
              </a:ext>
            </a:extLst>
          </p:cNvPr>
          <p:cNvSpPr>
            <a:spLocks noGrp="1"/>
          </p:cNvSpPr>
          <p:nvPr>
            <p:ph type="title"/>
          </p:nvPr>
        </p:nvSpPr>
        <p:spPr>
          <a:xfrm>
            <a:off x="420624" y="1081941"/>
            <a:ext cx="10515600" cy="2852737"/>
          </a:xfrm>
        </p:spPr>
        <p:txBody>
          <a:bodyPr anchor="b">
            <a:normAutofit/>
          </a:bodyPr>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F7974A6-FAB9-47DA-8F1A-701DFC8DF327}"/>
              </a:ext>
            </a:extLst>
          </p:cNvPr>
          <p:cNvSpPr>
            <a:spLocks noGrp="1"/>
          </p:cNvSpPr>
          <p:nvPr>
            <p:ph type="body" idx="1"/>
          </p:nvPr>
        </p:nvSpPr>
        <p:spPr>
          <a:xfrm>
            <a:off x="420624" y="3961666"/>
            <a:ext cx="10515600" cy="1500187"/>
          </a:xfrm>
        </p:spPr>
        <p:txBody>
          <a:bodyPr>
            <a:normAutofit/>
          </a:bodyPr>
          <a:lstStyle>
            <a:lvl1pPr marL="0" indent="0">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0" name="Date Placeholder 9">
            <a:extLst>
              <a:ext uri="{FF2B5EF4-FFF2-40B4-BE49-F238E27FC236}">
                <a16:creationId xmlns:a16="http://schemas.microsoft.com/office/drawing/2014/main" id="{6B034DD9-4A61-318F-88CF-79721B55AC5B}"/>
              </a:ext>
            </a:extLst>
          </p:cNvPr>
          <p:cNvSpPr>
            <a:spLocks noGrp="1"/>
          </p:cNvSpPr>
          <p:nvPr>
            <p:ph type="dt" sz="half" idx="10"/>
          </p:nvPr>
        </p:nvSpPr>
        <p:spPr/>
        <p:txBody>
          <a:bodyPr/>
          <a:lstStyle/>
          <a:p>
            <a:r>
              <a:rPr lang="en-US"/>
              <a:t>06/15/2025</a:t>
            </a:r>
            <a:endParaRPr lang="en-US" dirty="0"/>
          </a:p>
        </p:txBody>
      </p:sp>
      <p:sp>
        <p:nvSpPr>
          <p:cNvPr id="11" name="Footer Placeholder 10">
            <a:extLst>
              <a:ext uri="{FF2B5EF4-FFF2-40B4-BE49-F238E27FC236}">
                <a16:creationId xmlns:a16="http://schemas.microsoft.com/office/drawing/2014/main" id="{D496DA99-E916-9F7C-9E88-AA06046AE94C}"/>
              </a:ext>
            </a:extLst>
          </p:cNvPr>
          <p:cNvSpPr>
            <a:spLocks noGrp="1"/>
          </p:cNvSpPr>
          <p:nvPr>
            <p:ph type="ftr" sz="quarter" idx="11"/>
          </p:nvPr>
        </p:nvSpPr>
        <p:spPr/>
        <p:txBody>
          <a:bodyPr/>
          <a:lstStyle/>
          <a:p>
            <a:r>
              <a:rPr lang="en-US"/>
              <a:t>3rd Sunday</a:t>
            </a:r>
            <a:endParaRPr lang="en-US" dirty="0"/>
          </a:p>
        </p:txBody>
      </p:sp>
      <p:sp>
        <p:nvSpPr>
          <p:cNvPr id="12" name="Slide Number Placeholder 11">
            <a:extLst>
              <a:ext uri="{FF2B5EF4-FFF2-40B4-BE49-F238E27FC236}">
                <a16:creationId xmlns:a16="http://schemas.microsoft.com/office/drawing/2014/main" id="{21CC86B5-B6B3-4633-0D90-AACB44D0D409}"/>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84924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8F7F10-35F6-E392-D41B-3CD300D5CCF8}"/>
              </a:ext>
            </a:extLst>
          </p:cNvPr>
          <p:cNvSpPr/>
          <p:nvPr/>
        </p:nvSpPr>
        <p:spPr>
          <a:xfrm>
            <a:off x="0" y="685800"/>
            <a:ext cx="11494008"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264F76-994F-4AB5-B17B-46C0C2FA5AE5}"/>
              </a:ext>
            </a:extLst>
          </p:cNvPr>
          <p:cNvSpPr>
            <a:spLocks noGrp="1"/>
          </p:cNvSpPr>
          <p:nvPr>
            <p:ph type="title"/>
          </p:nvPr>
        </p:nvSpPr>
        <p:spPr/>
        <p:txBody>
          <a:bodyPr>
            <a:normAutofit/>
          </a:bodyPr>
          <a:lstStyle>
            <a:lvl1pPr>
              <a:defRPr sz="5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5A69B3B-A540-4556-98C8-1F49704A794E}"/>
              </a:ext>
            </a:extLst>
          </p:cNvPr>
          <p:cNvSpPr>
            <a:spLocks noGrp="1"/>
          </p:cNvSpPr>
          <p:nvPr>
            <p:ph sz="half" idx="1"/>
          </p:nvPr>
        </p:nvSpPr>
        <p:spPr>
          <a:xfrm>
            <a:off x="420624" y="1825625"/>
            <a:ext cx="5181600" cy="4206382"/>
          </a:xfrm>
        </p:spPr>
        <p:txBody>
          <a:bodyPr vert="horz" lIns="91440" tIns="45720" rIns="91440" bIns="45720" rtlCol="0">
            <a:normAutofit/>
          </a:bodyPr>
          <a:lstStyle>
            <a:lvl1pPr>
              <a:defRPr lang="en-US" smtClean="0"/>
            </a:lvl1pPr>
            <a:lvl2pPr>
              <a:defRPr lang="en-US" smtClean="0"/>
            </a:lvl2pPr>
            <a:lvl3pPr>
              <a:defRPr lang="en-US" smtClean="0"/>
            </a:lvl3pPr>
            <a:lvl4pPr>
              <a:defRPr lang="en-US" smtClean="0"/>
            </a:lvl4pPr>
            <a:lvl5pPr>
              <a:defRPr lang="en-US" dirty="0"/>
            </a:lvl5pPr>
          </a:lstStyle>
          <a:p>
            <a:pPr lvl="0">
              <a:buChar char="¬"/>
            </a:pPr>
            <a:r>
              <a:rPr lang="en-US"/>
              <a:t>Click to edit Master text styles</a:t>
            </a:r>
          </a:p>
          <a:p>
            <a:pPr lvl="1">
              <a:buChar char="¬"/>
            </a:pPr>
            <a:r>
              <a:rPr lang="en-US"/>
              <a:t>Second level</a:t>
            </a:r>
          </a:p>
          <a:p>
            <a:pPr lvl="2">
              <a:buChar char="¬"/>
            </a:pPr>
            <a:r>
              <a:rPr lang="en-US"/>
              <a:t>Third level</a:t>
            </a:r>
          </a:p>
          <a:p>
            <a:pPr lvl="3">
              <a:buChar char="¬"/>
            </a:pPr>
            <a:r>
              <a:rPr lang="en-US"/>
              <a:t>Fourth level</a:t>
            </a:r>
          </a:p>
          <a:p>
            <a:pPr lvl="4">
              <a:buChar char="¬"/>
            </a:pPr>
            <a:r>
              <a:rPr lang="en-US"/>
              <a:t>Fifth level</a:t>
            </a:r>
            <a:endParaRPr lang="en-US" dirty="0"/>
          </a:p>
        </p:txBody>
      </p:sp>
      <p:sp>
        <p:nvSpPr>
          <p:cNvPr id="4" name="Content Placeholder 3">
            <a:extLst>
              <a:ext uri="{FF2B5EF4-FFF2-40B4-BE49-F238E27FC236}">
                <a16:creationId xmlns:a16="http://schemas.microsoft.com/office/drawing/2014/main" id="{DEC72438-7C63-48F2-9D6F-2461BFD6D5E5}"/>
              </a:ext>
            </a:extLst>
          </p:cNvPr>
          <p:cNvSpPr>
            <a:spLocks noGrp="1"/>
          </p:cNvSpPr>
          <p:nvPr>
            <p:ph sz="half" idx="2"/>
          </p:nvPr>
        </p:nvSpPr>
        <p:spPr>
          <a:xfrm>
            <a:off x="5756178" y="1825625"/>
            <a:ext cx="5180046" cy="4206382"/>
          </a:xfrm>
        </p:spPr>
        <p:txBody>
          <a:bodyPr/>
          <a:lstStyle>
            <a:lvl1pPr marL="228600" indent="-228600">
              <a:buFont typeface="Wingdings 2" panose="05020102010507070707" pitchFamily="18" charset="2"/>
              <a:buChar char="¬"/>
              <a:defRPr/>
            </a:lvl1pPr>
            <a:lvl2pPr marL="685800" indent="-228600">
              <a:buFont typeface="Wingdings 2" panose="05020102010507070707" pitchFamily="18" charset="2"/>
              <a:buChar char="¬"/>
              <a:defRPr/>
            </a:lvl2pPr>
            <a:lvl3pPr marL="1143000" indent="-228600">
              <a:buFont typeface="Wingdings 2" panose="05020102010507070707" pitchFamily="18" charset="2"/>
              <a:buChar char="¬"/>
              <a:defRPr/>
            </a:lvl3pPr>
            <a:lvl4pPr marL="1600200" indent="-228600">
              <a:buFont typeface="Wingdings 2" panose="05020102010507070707" pitchFamily="18" charset="2"/>
              <a:buChar char="¬"/>
              <a:defRPr/>
            </a:lvl4pPr>
            <a:lvl5pPr marL="2057400" indent="-228600">
              <a:buFont typeface="Wingdings 2" panose="05020102010507070707" pitchFamily="18"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Date Placeholder 14">
            <a:extLst>
              <a:ext uri="{FF2B5EF4-FFF2-40B4-BE49-F238E27FC236}">
                <a16:creationId xmlns:a16="http://schemas.microsoft.com/office/drawing/2014/main" id="{35274CEC-210E-BC97-9B79-A7D801E4B5F6}"/>
              </a:ext>
            </a:extLst>
          </p:cNvPr>
          <p:cNvSpPr>
            <a:spLocks noGrp="1"/>
          </p:cNvSpPr>
          <p:nvPr>
            <p:ph type="dt" sz="half" idx="10"/>
          </p:nvPr>
        </p:nvSpPr>
        <p:spPr/>
        <p:txBody>
          <a:bodyPr/>
          <a:lstStyle/>
          <a:p>
            <a:r>
              <a:rPr lang="en-US"/>
              <a:t>06/15/2025</a:t>
            </a:r>
            <a:endParaRPr lang="en-US" dirty="0"/>
          </a:p>
        </p:txBody>
      </p:sp>
      <p:sp>
        <p:nvSpPr>
          <p:cNvPr id="16" name="Footer Placeholder 15">
            <a:extLst>
              <a:ext uri="{FF2B5EF4-FFF2-40B4-BE49-F238E27FC236}">
                <a16:creationId xmlns:a16="http://schemas.microsoft.com/office/drawing/2014/main" id="{486B3D53-F805-C08E-2359-498218FC6898}"/>
              </a:ext>
            </a:extLst>
          </p:cNvPr>
          <p:cNvSpPr>
            <a:spLocks noGrp="1"/>
          </p:cNvSpPr>
          <p:nvPr>
            <p:ph type="ftr" sz="quarter" idx="11"/>
          </p:nvPr>
        </p:nvSpPr>
        <p:spPr/>
        <p:txBody>
          <a:bodyPr/>
          <a:lstStyle/>
          <a:p>
            <a:r>
              <a:rPr lang="en-US"/>
              <a:t>3rd Sunday</a:t>
            </a:r>
            <a:endParaRPr lang="en-US" dirty="0"/>
          </a:p>
        </p:txBody>
      </p:sp>
      <p:sp>
        <p:nvSpPr>
          <p:cNvPr id="17" name="Slide Number Placeholder 16">
            <a:extLst>
              <a:ext uri="{FF2B5EF4-FFF2-40B4-BE49-F238E27FC236}">
                <a16:creationId xmlns:a16="http://schemas.microsoft.com/office/drawing/2014/main" id="{61C4695B-D7BD-45F7-EB23-6FDAF2410BB2}"/>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125612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A1F52B7-5271-53AA-8260-0CF50FF8DA3C}"/>
              </a:ext>
            </a:extLst>
          </p:cNvPr>
          <p:cNvSpPr/>
          <p:nvPr/>
        </p:nvSpPr>
        <p:spPr>
          <a:xfrm>
            <a:off x="0" y="685800"/>
            <a:ext cx="11494008"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2F9955-0460-4A20-8FC6-300595560010}"/>
              </a:ext>
            </a:extLst>
          </p:cNvPr>
          <p:cNvSpPr>
            <a:spLocks noGrp="1"/>
          </p:cNvSpPr>
          <p:nvPr>
            <p:ph type="title"/>
          </p:nvPr>
        </p:nvSpPr>
        <p:spPr>
          <a:xfrm>
            <a:off x="422178" y="365125"/>
            <a:ext cx="10515600" cy="1325563"/>
          </a:xfrm>
        </p:spPr>
        <p:txBody>
          <a:bodyPr>
            <a:normAutofit/>
          </a:bodyPr>
          <a:lstStyle>
            <a:lvl1pPr>
              <a:defRPr sz="52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F95DDA7-4AAD-4EBE-880C-200E5F10A6C4}"/>
              </a:ext>
            </a:extLst>
          </p:cNvPr>
          <p:cNvSpPr>
            <a:spLocks noGrp="1"/>
          </p:cNvSpPr>
          <p:nvPr>
            <p:ph type="body" idx="1"/>
          </p:nvPr>
        </p:nvSpPr>
        <p:spPr>
          <a:xfrm>
            <a:off x="422178" y="1681163"/>
            <a:ext cx="5157787"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717496-E470-4CF6-884C-F07390A4688A}"/>
              </a:ext>
            </a:extLst>
          </p:cNvPr>
          <p:cNvSpPr>
            <a:spLocks noGrp="1"/>
          </p:cNvSpPr>
          <p:nvPr>
            <p:ph sz="half" idx="2"/>
          </p:nvPr>
        </p:nvSpPr>
        <p:spPr>
          <a:xfrm>
            <a:off x="422178" y="2505075"/>
            <a:ext cx="5157787" cy="3526932"/>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8C438EA-D381-4F22-A911-ECDD6D04FB33}"/>
              </a:ext>
            </a:extLst>
          </p:cNvPr>
          <p:cNvSpPr>
            <a:spLocks noGrp="1"/>
          </p:cNvSpPr>
          <p:nvPr>
            <p:ph type="body" sz="quarter" idx="3"/>
          </p:nvPr>
        </p:nvSpPr>
        <p:spPr>
          <a:xfrm>
            <a:off x="5754590" y="1681163"/>
            <a:ext cx="5183188"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F255FA-A04D-49F2-8DB4-3CC082D0DBC8}"/>
              </a:ext>
            </a:extLst>
          </p:cNvPr>
          <p:cNvSpPr>
            <a:spLocks noGrp="1"/>
          </p:cNvSpPr>
          <p:nvPr>
            <p:ph sz="quarter" idx="4"/>
          </p:nvPr>
        </p:nvSpPr>
        <p:spPr>
          <a:xfrm>
            <a:off x="5754590" y="2505075"/>
            <a:ext cx="5183188" cy="3526932"/>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7198C3F1-4E77-7888-CDB8-CF9406E4A2E0}"/>
              </a:ext>
            </a:extLst>
          </p:cNvPr>
          <p:cNvSpPr>
            <a:spLocks noGrp="1"/>
          </p:cNvSpPr>
          <p:nvPr>
            <p:ph type="dt" sz="half" idx="10"/>
          </p:nvPr>
        </p:nvSpPr>
        <p:spPr/>
        <p:txBody>
          <a:bodyPr/>
          <a:lstStyle/>
          <a:p>
            <a:r>
              <a:rPr lang="en-US"/>
              <a:t>06/15/2025</a:t>
            </a:r>
            <a:endParaRPr lang="en-US" dirty="0"/>
          </a:p>
        </p:txBody>
      </p:sp>
      <p:sp>
        <p:nvSpPr>
          <p:cNvPr id="11" name="Footer Placeholder 10">
            <a:extLst>
              <a:ext uri="{FF2B5EF4-FFF2-40B4-BE49-F238E27FC236}">
                <a16:creationId xmlns:a16="http://schemas.microsoft.com/office/drawing/2014/main" id="{493561D3-90F6-AD82-BCFE-90F9427D867B}"/>
              </a:ext>
            </a:extLst>
          </p:cNvPr>
          <p:cNvSpPr>
            <a:spLocks noGrp="1"/>
          </p:cNvSpPr>
          <p:nvPr>
            <p:ph type="ftr" sz="quarter" idx="11"/>
          </p:nvPr>
        </p:nvSpPr>
        <p:spPr/>
        <p:txBody>
          <a:bodyPr/>
          <a:lstStyle/>
          <a:p>
            <a:r>
              <a:rPr lang="en-US"/>
              <a:t>3rd Sunday</a:t>
            </a:r>
            <a:endParaRPr lang="en-US" dirty="0"/>
          </a:p>
        </p:txBody>
      </p:sp>
      <p:sp>
        <p:nvSpPr>
          <p:cNvPr id="12" name="Slide Number Placeholder 11">
            <a:extLst>
              <a:ext uri="{FF2B5EF4-FFF2-40B4-BE49-F238E27FC236}">
                <a16:creationId xmlns:a16="http://schemas.microsoft.com/office/drawing/2014/main" id="{932F9B33-3FA7-526F-7B45-342EB64A1CDB}"/>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4191465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1F235-FBFF-453E-B90A-5758ED47C7B0}"/>
              </a:ext>
            </a:extLst>
          </p:cNvPr>
          <p:cNvSpPr>
            <a:spLocks noGrp="1"/>
          </p:cNvSpPr>
          <p:nvPr>
            <p:ph type="title"/>
          </p:nvPr>
        </p:nvSpPr>
        <p:spPr>
          <a:xfrm>
            <a:off x="420624" y="938306"/>
            <a:ext cx="10515600" cy="1325563"/>
          </a:xfrm>
        </p:spPr>
        <p:txBody>
          <a:bodyPr>
            <a:normAutofit/>
          </a:bodyPr>
          <a:lstStyle>
            <a:lvl1pPr>
              <a:defRPr sz="5200"/>
            </a:lvl1pPr>
          </a:lstStyle>
          <a:p>
            <a:r>
              <a:rPr lang="en-US"/>
              <a:t>Click to edit Master title style</a:t>
            </a:r>
            <a:endParaRPr lang="en-US" dirty="0"/>
          </a:p>
        </p:txBody>
      </p:sp>
      <p:sp>
        <p:nvSpPr>
          <p:cNvPr id="8" name="Date Placeholder 7">
            <a:extLst>
              <a:ext uri="{FF2B5EF4-FFF2-40B4-BE49-F238E27FC236}">
                <a16:creationId xmlns:a16="http://schemas.microsoft.com/office/drawing/2014/main" id="{A9328E63-E075-39E2-BAA7-30CCAE2E779E}"/>
              </a:ext>
            </a:extLst>
          </p:cNvPr>
          <p:cNvSpPr>
            <a:spLocks noGrp="1"/>
          </p:cNvSpPr>
          <p:nvPr>
            <p:ph type="dt" sz="half" idx="10"/>
          </p:nvPr>
        </p:nvSpPr>
        <p:spPr/>
        <p:txBody>
          <a:bodyPr/>
          <a:lstStyle/>
          <a:p>
            <a:r>
              <a:rPr lang="en-US"/>
              <a:t>06/15/2025</a:t>
            </a:r>
            <a:endParaRPr lang="en-US" dirty="0"/>
          </a:p>
        </p:txBody>
      </p:sp>
      <p:sp>
        <p:nvSpPr>
          <p:cNvPr id="9" name="Footer Placeholder 8">
            <a:extLst>
              <a:ext uri="{FF2B5EF4-FFF2-40B4-BE49-F238E27FC236}">
                <a16:creationId xmlns:a16="http://schemas.microsoft.com/office/drawing/2014/main" id="{2A5894A5-0E01-F43E-C68A-2EFAB2EB89D8}"/>
              </a:ext>
            </a:extLst>
          </p:cNvPr>
          <p:cNvSpPr>
            <a:spLocks noGrp="1"/>
          </p:cNvSpPr>
          <p:nvPr>
            <p:ph type="ftr" sz="quarter" idx="11"/>
          </p:nvPr>
        </p:nvSpPr>
        <p:spPr/>
        <p:txBody>
          <a:bodyPr/>
          <a:lstStyle/>
          <a:p>
            <a:r>
              <a:rPr lang="en-US"/>
              <a:t>3rd Sunday</a:t>
            </a:r>
            <a:endParaRPr lang="en-US" dirty="0"/>
          </a:p>
        </p:txBody>
      </p:sp>
      <p:sp>
        <p:nvSpPr>
          <p:cNvPr id="10" name="Slide Number Placeholder 9">
            <a:extLst>
              <a:ext uri="{FF2B5EF4-FFF2-40B4-BE49-F238E27FC236}">
                <a16:creationId xmlns:a16="http://schemas.microsoft.com/office/drawing/2014/main" id="{7250128C-CE40-2B40-1B89-7E9AAAAC4393}"/>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437502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E281B99-C6A0-F92A-BDD3-BB362196501C}"/>
              </a:ext>
            </a:extLst>
          </p:cNvPr>
          <p:cNvSpPr/>
          <p:nvPr/>
        </p:nvSpPr>
        <p:spPr>
          <a:xfrm>
            <a:off x="0"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Rectangle 2">
            <a:extLst>
              <a:ext uri="{FF2B5EF4-FFF2-40B4-BE49-F238E27FC236}">
                <a16:creationId xmlns:a16="http://schemas.microsoft.com/office/drawing/2014/main" id="{3EB8367C-67E1-A50A-1584-F859A6FED9C9}"/>
              </a:ext>
            </a:extLst>
          </p:cNvPr>
          <p:cNvSpPr/>
          <p:nvPr/>
        </p:nvSpPr>
        <p:spPr>
          <a:xfrm>
            <a:off x="0" y="0"/>
            <a:ext cx="12188952" cy="6858000"/>
          </a:xfrm>
          <a:prstGeom prst="rect">
            <a:avLst/>
          </a:prstGeom>
          <a:solidFill>
            <a:schemeClr val="bg2">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Date Placeholder 4">
            <a:extLst>
              <a:ext uri="{FF2B5EF4-FFF2-40B4-BE49-F238E27FC236}">
                <a16:creationId xmlns:a16="http://schemas.microsoft.com/office/drawing/2014/main" id="{2ABB8861-51D7-741E-6B2C-25412D40E5BD}"/>
              </a:ext>
            </a:extLst>
          </p:cNvPr>
          <p:cNvSpPr>
            <a:spLocks noGrp="1"/>
          </p:cNvSpPr>
          <p:nvPr>
            <p:ph type="dt" sz="half" idx="10"/>
          </p:nvPr>
        </p:nvSpPr>
        <p:spPr/>
        <p:txBody>
          <a:bodyPr/>
          <a:lstStyle/>
          <a:p>
            <a:r>
              <a:rPr lang="en-US"/>
              <a:t>06/15/2025</a:t>
            </a:r>
            <a:endParaRPr lang="en-US" dirty="0"/>
          </a:p>
        </p:txBody>
      </p:sp>
      <p:sp>
        <p:nvSpPr>
          <p:cNvPr id="6" name="Footer Placeholder 5">
            <a:extLst>
              <a:ext uri="{FF2B5EF4-FFF2-40B4-BE49-F238E27FC236}">
                <a16:creationId xmlns:a16="http://schemas.microsoft.com/office/drawing/2014/main" id="{63D69A2F-0657-B33B-8334-C458A9538368}"/>
              </a:ext>
            </a:extLst>
          </p:cNvPr>
          <p:cNvSpPr>
            <a:spLocks noGrp="1"/>
          </p:cNvSpPr>
          <p:nvPr>
            <p:ph type="ftr" sz="quarter" idx="11"/>
          </p:nvPr>
        </p:nvSpPr>
        <p:spPr/>
        <p:txBody>
          <a:bodyPr/>
          <a:lstStyle/>
          <a:p>
            <a:r>
              <a:rPr lang="en-US"/>
              <a:t>3rd Sunday</a:t>
            </a:r>
            <a:endParaRPr lang="en-US" dirty="0"/>
          </a:p>
        </p:txBody>
      </p:sp>
      <p:sp>
        <p:nvSpPr>
          <p:cNvPr id="7" name="Slide Number Placeholder 6">
            <a:extLst>
              <a:ext uri="{FF2B5EF4-FFF2-40B4-BE49-F238E27FC236}">
                <a16:creationId xmlns:a16="http://schemas.microsoft.com/office/drawing/2014/main" id="{BEB4FC84-48ED-0480-2497-FCD84C1276C6}"/>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012314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12261-8522-4437-B612-7C7100D18896}"/>
              </a:ext>
            </a:extLst>
          </p:cNvPr>
          <p:cNvSpPr>
            <a:spLocks noGrp="1"/>
          </p:cNvSpPr>
          <p:nvPr>
            <p:ph type="title"/>
          </p:nvPr>
        </p:nvSpPr>
        <p:spPr>
          <a:xfrm>
            <a:off x="420624" y="457200"/>
            <a:ext cx="10512425" cy="1600200"/>
          </a:xfrm>
        </p:spPr>
        <p:txBody>
          <a:bodyPr anchor="b">
            <a:normAutofit/>
          </a:bodyPr>
          <a:lstStyle>
            <a:lvl1pPr>
              <a:defRPr sz="5200">
                <a:latin typeface="Dante (Headings)2"/>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1BAA0AF-3F50-42BD-84B4-E70C3D004FB2}"/>
              </a:ext>
            </a:extLst>
          </p:cNvPr>
          <p:cNvSpPr>
            <a:spLocks noGrp="1"/>
          </p:cNvSpPr>
          <p:nvPr>
            <p:ph idx="1"/>
          </p:nvPr>
        </p:nvSpPr>
        <p:spPr>
          <a:xfrm>
            <a:off x="4782830" y="2199340"/>
            <a:ext cx="6172200" cy="3661710"/>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99C702B-2C4D-4590-8BEE-31940145C77A}"/>
              </a:ext>
            </a:extLst>
          </p:cNvPr>
          <p:cNvSpPr>
            <a:spLocks noGrp="1"/>
          </p:cNvSpPr>
          <p:nvPr>
            <p:ph type="body" sz="half" idx="2"/>
          </p:nvPr>
        </p:nvSpPr>
        <p:spPr>
          <a:xfrm>
            <a:off x="420624" y="2199340"/>
            <a:ext cx="3932237"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23F37370-7C05-0AAE-A0C3-9EE620A84EBB}"/>
              </a:ext>
            </a:extLst>
          </p:cNvPr>
          <p:cNvSpPr>
            <a:spLocks noGrp="1"/>
          </p:cNvSpPr>
          <p:nvPr>
            <p:ph type="dt" sz="half" idx="10"/>
          </p:nvPr>
        </p:nvSpPr>
        <p:spPr/>
        <p:txBody>
          <a:bodyPr/>
          <a:lstStyle/>
          <a:p>
            <a:r>
              <a:rPr lang="en-US"/>
              <a:t>06/15/2025</a:t>
            </a:r>
            <a:endParaRPr lang="en-US" dirty="0"/>
          </a:p>
        </p:txBody>
      </p:sp>
      <p:sp>
        <p:nvSpPr>
          <p:cNvPr id="9" name="Footer Placeholder 8">
            <a:extLst>
              <a:ext uri="{FF2B5EF4-FFF2-40B4-BE49-F238E27FC236}">
                <a16:creationId xmlns:a16="http://schemas.microsoft.com/office/drawing/2014/main" id="{0900B8E3-39E6-A88A-BBFB-717596EB347E}"/>
              </a:ext>
            </a:extLst>
          </p:cNvPr>
          <p:cNvSpPr>
            <a:spLocks noGrp="1"/>
          </p:cNvSpPr>
          <p:nvPr>
            <p:ph type="ftr" sz="quarter" idx="11"/>
          </p:nvPr>
        </p:nvSpPr>
        <p:spPr/>
        <p:txBody>
          <a:bodyPr/>
          <a:lstStyle/>
          <a:p>
            <a:r>
              <a:rPr lang="en-US"/>
              <a:t>3rd Sunday</a:t>
            </a:r>
            <a:endParaRPr lang="en-US" dirty="0"/>
          </a:p>
        </p:txBody>
      </p:sp>
      <p:sp>
        <p:nvSpPr>
          <p:cNvPr id="10" name="Slide Number Placeholder 9">
            <a:extLst>
              <a:ext uri="{FF2B5EF4-FFF2-40B4-BE49-F238E27FC236}">
                <a16:creationId xmlns:a16="http://schemas.microsoft.com/office/drawing/2014/main" id="{348E340D-1840-D987-3EEA-963BDDE31400}"/>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481050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5334B-3019-4CA1-B658-779001922412}"/>
              </a:ext>
            </a:extLst>
          </p:cNvPr>
          <p:cNvSpPr>
            <a:spLocks noGrp="1"/>
          </p:cNvSpPr>
          <p:nvPr>
            <p:ph type="title"/>
          </p:nvPr>
        </p:nvSpPr>
        <p:spPr>
          <a:xfrm>
            <a:off x="420624" y="457200"/>
            <a:ext cx="3932237" cy="1600200"/>
          </a:xfrm>
        </p:spPr>
        <p:txBody>
          <a:bodyPr anchor="b">
            <a:normAutofit/>
          </a:bodyPr>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AFD3CC12-FD6B-41A3-BF67-D600CC4383A3}"/>
              </a:ext>
            </a:extLst>
          </p:cNvPr>
          <p:cNvSpPr>
            <a:spLocks noGrp="1"/>
          </p:cNvSpPr>
          <p:nvPr>
            <p:ph type="pic" idx="1"/>
          </p:nvPr>
        </p:nvSpPr>
        <p:spPr>
          <a:xfrm>
            <a:off x="4781276" y="987425"/>
            <a:ext cx="6172200" cy="4873625"/>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DDB2BD5-DC18-460B-BFCC-5B2447D2B094}"/>
              </a:ext>
            </a:extLst>
          </p:cNvPr>
          <p:cNvSpPr>
            <a:spLocks noGrp="1"/>
          </p:cNvSpPr>
          <p:nvPr>
            <p:ph type="body" sz="half" idx="2"/>
          </p:nvPr>
        </p:nvSpPr>
        <p:spPr>
          <a:xfrm>
            <a:off x="420624" y="2199340"/>
            <a:ext cx="3932237"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0F28E44-58BB-553B-BBD0-F292C66CCA94}"/>
              </a:ext>
            </a:extLst>
          </p:cNvPr>
          <p:cNvSpPr>
            <a:spLocks noGrp="1"/>
          </p:cNvSpPr>
          <p:nvPr>
            <p:ph type="dt" sz="half" idx="10"/>
          </p:nvPr>
        </p:nvSpPr>
        <p:spPr/>
        <p:txBody>
          <a:bodyPr/>
          <a:lstStyle/>
          <a:p>
            <a:r>
              <a:rPr lang="en-US"/>
              <a:t>06/15/2025</a:t>
            </a:r>
            <a:endParaRPr lang="en-US" dirty="0"/>
          </a:p>
        </p:txBody>
      </p:sp>
      <p:sp>
        <p:nvSpPr>
          <p:cNvPr id="10" name="Footer Placeholder 9">
            <a:extLst>
              <a:ext uri="{FF2B5EF4-FFF2-40B4-BE49-F238E27FC236}">
                <a16:creationId xmlns:a16="http://schemas.microsoft.com/office/drawing/2014/main" id="{8F22D156-E5FE-F118-0553-B401F19652DE}"/>
              </a:ext>
            </a:extLst>
          </p:cNvPr>
          <p:cNvSpPr>
            <a:spLocks noGrp="1"/>
          </p:cNvSpPr>
          <p:nvPr>
            <p:ph type="ftr" sz="quarter" idx="11"/>
          </p:nvPr>
        </p:nvSpPr>
        <p:spPr/>
        <p:txBody>
          <a:bodyPr/>
          <a:lstStyle/>
          <a:p>
            <a:r>
              <a:rPr lang="en-US"/>
              <a:t>3rd Sunday</a:t>
            </a:r>
            <a:endParaRPr lang="en-US" dirty="0"/>
          </a:p>
        </p:txBody>
      </p:sp>
      <p:sp>
        <p:nvSpPr>
          <p:cNvPr id="11" name="Slide Number Placeholder 10">
            <a:extLst>
              <a:ext uri="{FF2B5EF4-FFF2-40B4-BE49-F238E27FC236}">
                <a16:creationId xmlns:a16="http://schemas.microsoft.com/office/drawing/2014/main" id="{88AEE0A6-6120-9BA2-5751-E0E2D8CF0F58}"/>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346399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4B53B4F-080C-8523-03AD-871CC3B8D168}"/>
              </a:ext>
            </a:extLst>
          </p:cNvPr>
          <p:cNvSpPr/>
          <p:nvPr/>
        </p:nvSpPr>
        <p:spPr>
          <a:xfrm>
            <a:off x="1524" y="0"/>
            <a:ext cx="12188952" cy="6858000"/>
          </a:xfrm>
          <a:prstGeom prst="rect">
            <a:avLst/>
          </a:prstGeom>
          <a:solidFill>
            <a:schemeClr val="bg2">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D53B790B-70BD-FD52-2540-F1DA4882170E}"/>
              </a:ext>
            </a:extLst>
          </p:cNvPr>
          <p:cNvSpPr/>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descr="Tag=AccentColor&#10;Flavor=Light&#10;Target=Line">
            <a:extLst>
              <a:ext uri="{FF2B5EF4-FFF2-40B4-BE49-F238E27FC236}">
                <a16:creationId xmlns:a16="http://schemas.microsoft.com/office/drawing/2014/main" id="{7D4FC5F0-CBD6-AEEB-4902-28D624068890}"/>
              </a:ext>
            </a:extLst>
          </p:cNvPr>
          <p:cNvCxnSpPr>
            <a:cxnSpLocks/>
          </p:cNvCxnSpPr>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descr="Tag=AccentColor&#10;Flavor=Light&#10;Target=Line">
            <a:extLst>
              <a:ext uri="{FF2B5EF4-FFF2-40B4-BE49-F238E27FC236}">
                <a16:creationId xmlns:a16="http://schemas.microsoft.com/office/drawing/2014/main" id="{FA9EB4DB-DDA5-1A45-7D87-B2BF67D2D1C3}"/>
              </a:ext>
            </a:extLst>
          </p:cNvPr>
          <p:cNvCxnSpPr>
            <a:cxnSpLocks/>
          </p:cNvCxnSpPr>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392AF870-601F-4570-A8A9-1003F8939C55}"/>
              </a:ext>
            </a:extLst>
          </p:cNvPr>
          <p:cNvSpPr>
            <a:spLocks noGrp="1"/>
          </p:cNvSpPr>
          <p:nvPr>
            <p:ph type="title"/>
          </p:nvPr>
        </p:nvSpPr>
        <p:spPr>
          <a:xfrm>
            <a:off x="420624"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BCCCECD-B6E7-4C40-8A84-65FD5A3F0AE2}"/>
              </a:ext>
            </a:extLst>
          </p:cNvPr>
          <p:cNvSpPr>
            <a:spLocks noGrp="1"/>
          </p:cNvSpPr>
          <p:nvPr>
            <p:ph type="body" idx="1"/>
          </p:nvPr>
        </p:nvSpPr>
        <p:spPr>
          <a:xfrm>
            <a:off x="420624"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43EFA4D-0E39-4E26-B43C-5D1084B3BAE2}"/>
              </a:ext>
            </a:extLst>
          </p:cNvPr>
          <p:cNvSpPr>
            <a:spLocks noGrp="1"/>
          </p:cNvSpPr>
          <p:nvPr>
            <p:ph type="dt" sz="half" idx="2"/>
          </p:nvPr>
        </p:nvSpPr>
        <p:spPr>
          <a:xfrm>
            <a:off x="420624" y="6217920"/>
            <a:ext cx="2743200" cy="640080"/>
          </a:xfrm>
          <a:prstGeom prst="rect">
            <a:avLst/>
          </a:prstGeom>
        </p:spPr>
        <p:txBody>
          <a:bodyPr vert="horz" lIns="91440" tIns="45720" rIns="91440" bIns="45720" rtlCol="0" anchor="ctr"/>
          <a:lstStyle>
            <a:lvl1pPr algn="l">
              <a:defRPr sz="1200">
                <a:solidFill>
                  <a:schemeClr val="tx2"/>
                </a:solidFill>
              </a:defRPr>
            </a:lvl1pPr>
          </a:lstStyle>
          <a:p>
            <a:r>
              <a:rPr lang="en-US"/>
              <a:t>06/15/2025</a:t>
            </a:r>
            <a:endParaRPr lang="en-US" dirty="0"/>
          </a:p>
        </p:txBody>
      </p:sp>
      <p:sp>
        <p:nvSpPr>
          <p:cNvPr id="5" name="Footer Placeholder 4">
            <a:extLst>
              <a:ext uri="{FF2B5EF4-FFF2-40B4-BE49-F238E27FC236}">
                <a16:creationId xmlns:a16="http://schemas.microsoft.com/office/drawing/2014/main" id="{AE8851EA-2F2C-4012-8B96-51179BDD11B7}"/>
              </a:ext>
            </a:extLst>
          </p:cNvPr>
          <p:cNvSpPr>
            <a:spLocks noGrp="1"/>
          </p:cNvSpPr>
          <p:nvPr>
            <p:ph type="ftr" sz="quarter" idx="3"/>
          </p:nvPr>
        </p:nvSpPr>
        <p:spPr>
          <a:xfrm>
            <a:off x="3767328" y="6217920"/>
            <a:ext cx="7196328" cy="640080"/>
          </a:xfrm>
          <a:prstGeom prst="rect">
            <a:avLst/>
          </a:prstGeom>
        </p:spPr>
        <p:txBody>
          <a:bodyPr vert="horz" lIns="91440" tIns="45720" rIns="91440" bIns="45720" rtlCol="0" anchor="ctr"/>
          <a:lstStyle>
            <a:lvl1pPr algn="r">
              <a:defRPr sz="1200">
                <a:solidFill>
                  <a:schemeClr val="tx2"/>
                </a:solidFill>
              </a:defRPr>
            </a:lvl1pPr>
          </a:lstStyle>
          <a:p>
            <a:r>
              <a:rPr lang="en-US"/>
              <a:t>3rd Sunday</a:t>
            </a:r>
            <a:endParaRPr lang="en-US" dirty="0"/>
          </a:p>
        </p:txBody>
      </p:sp>
      <p:sp>
        <p:nvSpPr>
          <p:cNvPr id="6" name="Slide Number Placeholder 5">
            <a:extLst>
              <a:ext uri="{FF2B5EF4-FFF2-40B4-BE49-F238E27FC236}">
                <a16:creationId xmlns:a16="http://schemas.microsoft.com/office/drawing/2014/main" id="{17BB8ACB-7A60-4D76-A149-0C57A30E0161}"/>
              </a:ext>
            </a:extLst>
          </p:cNvPr>
          <p:cNvSpPr>
            <a:spLocks noGrp="1"/>
          </p:cNvSpPr>
          <p:nvPr>
            <p:ph type="sldNum" sz="quarter" idx="4"/>
          </p:nvPr>
        </p:nvSpPr>
        <p:spPr>
          <a:xfrm>
            <a:off x="11503152" y="-18288"/>
            <a:ext cx="685800" cy="685800"/>
          </a:xfrm>
          <a:prstGeom prst="rect">
            <a:avLst/>
          </a:prstGeom>
        </p:spPr>
        <p:txBody>
          <a:bodyPr vert="horz" lIns="91440" tIns="45720" rIns="91440" bIns="45720" rtlCol="0" anchor="ctr"/>
          <a:lstStyle>
            <a:lvl1pPr algn="ctr">
              <a:defRPr sz="1200">
                <a:solidFill>
                  <a:schemeClr val="tx2"/>
                </a:solidFill>
              </a:defRPr>
            </a:lvl1p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3646289393"/>
      </p:ext>
    </p:extLst>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87" r:id="rId4"/>
    <p:sldLayoutId id="2147483888" r:id="rId5"/>
    <p:sldLayoutId id="2147483889" r:id="rId6"/>
    <p:sldLayoutId id="2147483890" r:id="rId7"/>
    <p:sldLayoutId id="2147483891" r:id="rId8"/>
    <p:sldLayoutId id="2147483892" r:id="rId9"/>
    <p:sldLayoutId id="2147483893" r:id="rId10"/>
    <p:sldLayoutId id="2147483894" r:id="rId11"/>
    <p:sldLayoutId id="2147483897" r:id="rId12"/>
  </p:sldLayoutIdLst>
  <p:hf hdr="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2"/>
        </a:buClr>
        <a:buFont typeface="Wingdings 2" panose="05020102010507070707" pitchFamily="18" charset="2"/>
        <a:buChar char=""/>
        <a:defRPr sz="24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2"/>
        </a:buClr>
        <a:buFont typeface="Wingdings 2" panose="05020102010507070707" pitchFamily="18" charset="2"/>
        <a:buChar char=""/>
        <a:defRPr sz="22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2"/>
        </a:buClr>
        <a:buFont typeface="Wingdings 2" panose="050201020105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2"/>
        </a:buClr>
        <a:buFont typeface="Wingdings 2" panose="05020102010507070707" pitchFamily="18" charset="2"/>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2"/>
        </a:buClr>
        <a:buFont typeface="Wingdings 2" panose="05020102010507070707" pitchFamily="18" charset="2"/>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2BAD7B4-5997-4A95-A2A9-773DF1F4CE53}"/>
              </a:ext>
            </a:extLst>
          </p:cNvPr>
          <p:cNvSpPr>
            <a:spLocks noGrp="1"/>
          </p:cNvSpPr>
          <p:nvPr>
            <p:ph type="ctrTitle"/>
          </p:nvPr>
        </p:nvSpPr>
        <p:spPr/>
        <p:txBody>
          <a:bodyPr/>
          <a:lstStyle/>
          <a:p>
            <a:r>
              <a:rPr lang="en-US" sz="5400" dirty="0"/>
              <a:t>The Answer Came Knocking</a:t>
            </a:r>
            <a:br>
              <a:rPr lang="en-US" sz="5400" dirty="0"/>
            </a:br>
            <a:br>
              <a:rPr lang="en-US" dirty="0"/>
            </a:br>
            <a:r>
              <a:rPr lang="en-US" dirty="0"/>
              <a:t>Acts 12:1-9</a:t>
            </a:r>
            <a:br>
              <a:rPr lang="en-US" dirty="0"/>
            </a:br>
            <a:br>
              <a:rPr lang="en-US" dirty="0"/>
            </a:br>
            <a:r>
              <a:rPr lang="en-US" dirty="0"/>
              <a:t>3</a:t>
            </a:r>
            <a:r>
              <a:rPr lang="en-US" baseline="30000" dirty="0"/>
              <a:t>rd</a:t>
            </a:r>
            <a:r>
              <a:rPr lang="en-US" dirty="0"/>
              <a:t> Sunday June 15, 2025 </a:t>
            </a:r>
          </a:p>
        </p:txBody>
      </p:sp>
      <p:pic>
        <p:nvPicPr>
          <p:cNvPr id="11" name="Picture Placeholder 10" descr="A white couch with a vase of flowers on a table">
            <a:extLst>
              <a:ext uri="{FF2B5EF4-FFF2-40B4-BE49-F238E27FC236}">
                <a16:creationId xmlns:a16="http://schemas.microsoft.com/office/drawing/2014/main" id="{A60861AD-2CA4-6BDB-1C16-80DACA444861}"/>
              </a:ext>
            </a:extLst>
          </p:cNvPr>
          <p:cNvPicPr>
            <a:picLocks noGrp="1" noChangeAspect="1"/>
          </p:cNvPicPr>
          <p:nvPr>
            <p:ph type="pic" sz="quarter" idx="13"/>
          </p:nvPr>
        </p:nvPicPr>
        <p:blipFill>
          <a:blip r:embed="rId3"/>
          <a:srcRect t="29" b="29"/>
          <a:stretch/>
        </p:blipFill>
        <p:spPr/>
      </p:pic>
    </p:spTree>
    <p:extLst>
      <p:ext uri="{BB962C8B-B14F-4D97-AF65-F5344CB8AC3E}">
        <p14:creationId xmlns:p14="http://schemas.microsoft.com/office/powerpoint/2010/main" val="936898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659F6-F4BF-33CE-66F5-4F28D66911E4}"/>
              </a:ext>
            </a:extLst>
          </p:cNvPr>
          <p:cNvSpPr>
            <a:spLocks noGrp="1"/>
          </p:cNvSpPr>
          <p:nvPr>
            <p:ph type="dt" sz="half" idx="10"/>
          </p:nvPr>
        </p:nvSpPr>
        <p:spPr/>
        <p:txBody>
          <a:bodyPr/>
          <a:lstStyle/>
          <a:p>
            <a:r>
              <a:rPr lang="en-US"/>
              <a:t>06/15/2025</a:t>
            </a:r>
            <a:endParaRPr lang="en-US" dirty="0"/>
          </a:p>
        </p:txBody>
      </p:sp>
      <p:sp>
        <p:nvSpPr>
          <p:cNvPr id="3" name="Footer Placeholder 2">
            <a:extLst>
              <a:ext uri="{FF2B5EF4-FFF2-40B4-BE49-F238E27FC236}">
                <a16:creationId xmlns:a16="http://schemas.microsoft.com/office/drawing/2014/main" id="{6E3A85AD-018E-A91A-60E2-AF842C41A6C8}"/>
              </a:ext>
            </a:extLst>
          </p:cNvPr>
          <p:cNvSpPr>
            <a:spLocks noGrp="1"/>
          </p:cNvSpPr>
          <p:nvPr>
            <p:ph type="ftr" sz="quarter" idx="11"/>
          </p:nvPr>
        </p:nvSpPr>
        <p:spPr/>
        <p:txBody>
          <a:bodyPr/>
          <a:lstStyle/>
          <a:p>
            <a:r>
              <a:rPr lang="en-US"/>
              <a:t>3rd Sunday</a:t>
            </a:r>
            <a:endParaRPr lang="en-US" dirty="0"/>
          </a:p>
        </p:txBody>
      </p:sp>
      <p:sp>
        <p:nvSpPr>
          <p:cNvPr id="4" name="Slide Number Placeholder 3">
            <a:extLst>
              <a:ext uri="{FF2B5EF4-FFF2-40B4-BE49-F238E27FC236}">
                <a16:creationId xmlns:a16="http://schemas.microsoft.com/office/drawing/2014/main" id="{5480BFE5-CA03-147B-C26A-962AB3E3E176}"/>
              </a:ext>
            </a:extLst>
          </p:cNvPr>
          <p:cNvSpPr>
            <a:spLocks noGrp="1"/>
          </p:cNvSpPr>
          <p:nvPr>
            <p:ph type="sldNum" sz="quarter" idx="12"/>
          </p:nvPr>
        </p:nvSpPr>
        <p:spPr/>
        <p:txBody>
          <a:bodyPr/>
          <a:lstStyle/>
          <a:p>
            <a:fld id="{3A4F6043-7A67-491B-98BC-F933DED7226D}" type="slidenum">
              <a:rPr lang="en-US" smtClean="0"/>
              <a:pPr/>
              <a:t>10</a:t>
            </a:fld>
            <a:endParaRPr lang="en-US" dirty="0"/>
          </a:p>
        </p:txBody>
      </p:sp>
      <p:sp>
        <p:nvSpPr>
          <p:cNvPr id="6" name="TextBox 5">
            <a:extLst>
              <a:ext uri="{FF2B5EF4-FFF2-40B4-BE49-F238E27FC236}">
                <a16:creationId xmlns:a16="http://schemas.microsoft.com/office/drawing/2014/main" id="{789E643D-479F-BCE9-8107-C803A7D8A904}"/>
              </a:ext>
            </a:extLst>
          </p:cNvPr>
          <p:cNvSpPr txBox="1"/>
          <p:nvPr/>
        </p:nvSpPr>
        <p:spPr>
          <a:xfrm>
            <a:off x="81280" y="67733"/>
            <a:ext cx="11663680" cy="5016758"/>
          </a:xfrm>
          <a:prstGeom prst="rect">
            <a:avLst/>
          </a:prstGeom>
          <a:noFill/>
        </p:spPr>
        <p:txBody>
          <a:bodyPr wrap="square">
            <a:spAutoFit/>
          </a:bodyPr>
          <a:lstStyle/>
          <a:p>
            <a:r>
              <a:rPr lang="en-US" sz="3200" dirty="0"/>
              <a:t>Isn’t it encouraging to know that people who hung around the apostles, who hung around the Lord, had not figured out how to pray either? They were intense, but they were also convinced they knew what God would or would not do. Isn’t that just like us?  We know what God might do if He wanted to, but we are convinced He will not. Now notice verse 15b. </a:t>
            </a:r>
            <a:r>
              <a:rPr lang="en-US" sz="3200" b="1" i="1" dirty="0"/>
              <a:t>But she kept insisting . . . </a:t>
            </a:r>
            <a:r>
              <a:rPr lang="en-US" sz="3200" dirty="0"/>
              <a:t>(literally, “leaning on them; nagging”), </a:t>
            </a:r>
            <a:r>
              <a:rPr lang="en-US" sz="3200" b="1" i="1" dirty="0"/>
              <a:t>. . . that it was so.  They kept saying, “It is his angel.” </a:t>
            </a:r>
            <a:r>
              <a:rPr lang="en-US" sz="3200" dirty="0"/>
              <a:t>They believed this was, “his guardian angel.”  The Jewish Talmud rather superstitiously taught that a person’s guardian angel could assume the appearance of the person they protected and serve as their double. </a:t>
            </a:r>
          </a:p>
        </p:txBody>
      </p:sp>
    </p:spTree>
    <p:extLst>
      <p:ext uri="{BB962C8B-B14F-4D97-AF65-F5344CB8AC3E}">
        <p14:creationId xmlns:p14="http://schemas.microsoft.com/office/powerpoint/2010/main" val="2144795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5EF2BA-F4F8-292F-2213-163A51056DDC}"/>
              </a:ext>
            </a:extLst>
          </p:cNvPr>
          <p:cNvSpPr>
            <a:spLocks noGrp="1"/>
          </p:cNvSpPr>
          <p:nvPr>
            <p:ph type="dt" sz="half" idx="10"/>
          </p:nvPr>
        </p:nvSpPr>
        <p:spPr/>
        <p:txBody>
          <a:bodyPr/>
          <a:lstStyle/>
          <a:p>
            <a:r>
              <a:rPr lang="en-US"/>
              <a:t>06/15/2025</a:t>
            </a:r>
            <a:endParaRPr lang="en-US" dirty="0"/>
          </a:p>
        </p:txBody>
      </p:sp>
      <p:sp>
        <p:nvSpPr>
          <p:cNvPr id="3" name="Footer Placeholder 2">
            <a:extLst>
              <a:ext uri="{FF2B5EF4-FFF2-40B4-BE49-F238E27FC236}">
                <a16:creationId xmlns:a16="http://schemas.microsoft.com/office/drawing/2014/main" id="{DF380BAA-CF27-128C-686F-CABA56875FBF}"/>
              </a:ext>
            </a:extLst>
          </p:cNvPr>
          <p:cNvSpPr>
            <a:spLocks noGrp="1"/>
          </p:cNvSpPr>
          <p:nvPr>
            <p:ph type="ftr" sz="quarter" idx="11"/>
          </p:nvPr>
        </p:nvSpPr>
        <p:spPr/>
        <p:txBody>
          <a:bodyPr/>
          <a:lstStyle/>
          <a:p>
            <a:r>
              <a:rPr lang="en-US"/>
              <a:t>3rd Sunday</a:t>
            </a:r>
            <a:endParaRPr lang="en-US" dirty="0"/>
          </a:p>
        </p:txBody>
      </p:sp>
      <p:sp>
        <p:nvSpPr>
          <p:cNvPr id="4" name="Slide Number Placeholder 3">
            <a:extLst>
              <a:ext uri="{FF2B5EF4-FFF2-40B4-BE49-F238E27FC236}">
                <a16:creationId xmlns:a16="http://schemas.microsoft.com/office/drawing/2014/main" id="{01D75B1C-397B-7AE2-C3BC-934747762053}"/>
              </a:ext>
            </a:extLst>
          </p:cNvPr>
          <p:cNvSpPr>
            <a:spLocks noGrp="1"/>
          </p:cNvSpPr>
          <p:nvPr>
            <p:ph type="sldNum" sz="quarter" idx="12"/>
          </p:nvPr>
        </p:nvSpPr>
        <p:spPr/>
        <p:txBody>
          <a:bodyPr/>
          <a:lstStyle/>
          <a:p>
            <a:fld id="{3A4F6043-7A67-491B-98BC-F933DED7226D}" type="slidenum">
              <a:rPr lang="en-US" smtClean="0"/>
              <a:pPr/>
              <a:t>11</a:t>
            </a:fld>
            <a:endParaRPr lang="en-US" dirty="0"/>
          </a:p>
        </p:txBody>
      </p:sp>
      <p:sp>
        <p:nvSpPr>
          <p:cNvPr id="6" name="TextBox 5">
            <a:extLst>
              <a:ext uri="{FF2B5EF4-FFF2-40B4-BE49-F238E27FC236}">
                <a16:creationId xmlns:a16="http://schemas.microsoft.com/office/drawing/2014/main" id="{0F78CD49-B6EE-B322-DA7C-75233776CED3}"/>
              </a:ext>
            </a:extLst>
          </p:cNvPr>
          <p:cNvSpPr txBox="1"/>
          <p:nvPr/>
        </p:nvSpPr>
        <p:spPr>
          <a:xfrm>
            <a:off x="142240" y="81280"/>
            <a:ext cx="11643360" cy="5016758"/>
          </a:xfrm>
          <a:prstGeom prst="rect">
            <a:avLst/>
          </a:prstGeom>
          <a:noFill/>
        </p:spPr>
        <p:txBody>
          <a:bodyPr wrap="square">
            <a:spAutoFit/>
          </a:bodyPr>
          <a:lstStyle/>
          <a:p>
            <a:r>
              <a:rPr lang="en-US" sz="4000" dirty="0"/>
              <a:t>Rosie might have asked this question, “Listen, if that’s an angel out there, then why in the world is he bothering to knock?” That quieted them down – because they were all able to hear.  Notice verse 16. </a:t>
            </a:r>
            <a:r>
              <a:rPr lang="en-US" sz="4000" b="1" i="1" dirty="0"/>
              <a:t>But Peter continued knocking; . . . </a:t>
            </a:r>
            <a:r>
              <a:rPr lang="en-US" sz="4000" dirty="0"/>
              <a:t>(the answer to their prayers is knocking at the door!), </a:t>
            </a:r>
            <a:r>
              <a:rPr lang="en-US" sz="4000" b="1" i="1" dirty="0"/>
              <a:t>. . . and when they had opened the door, they saw him . . . </a:t>
            </a:r>
            <a:r>
              <a:rPr lang="en-US" sz="4000" dirty="0"/>
              <a:t>(notice the change from singular to plural – they all went to the door together), </a:t>
            </a:r>
            <a:r>
              <a:rPr lang="en-US" sz="4000" b="1" i="1" dirty="0"/>
              <a:t>. . . and were amazed</a:t>
            </a:r>
            <a:r>
              <a:rPr lang="en-US" sz="4000" dirty="0"/>
              <a:t>. </a:t>
            </a:r>
          </a:p>
        </p:txBody>
      </p:sp>
    </p:spTree>
    <p:extLst>
      <p:ext uri="{BB962C8B-B14F-4D97-AF65-F5344CB8AC3E}">
        <p14:creationId xmlns:p14="http://schemas.microsoft.com/office/powerpoint/2010/main" val="2348802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E87843-0EB0-D01B-6560-6A49CB3BC918}"/>
              </a:ext>
            </a:extLst>
          </p:cNvPr>
          <p:cNvSpPr>
            <a:spLocks noGrp="1"/>
          </p:cNvSpPr>
          <p:nvPr>
            <p:ph type="dt" sz="half" idx="10"/>
          </p:nvPr>
        </p:nvSpPr>
        <p:spPr/>
        <p:txBody>
          <a:bodyPr/>
          <a:lstStyle/>
          <a:p>
            <a:r>
              <a:rPr lang="en-US"/>
              <a:t>06/15/2025</a:t>
            </a:r>
            <a:endParaRPr lang="en-US" dirty="0"/>
          </a:p>
        </p:txBody>
      </p:sp>
      <p:sp>
        <p:nvSpPr>
          <p:cNvPr id="3" name="Footer Placeholder 2">
            <a:extLst>
              <a:ext uri="{FF2B5EF4-FFF2-40B4-BE49-F238E27FC236}">
                <a16:creationId xmlns:a16="http://schemas.microsoft.com/office/drawing/2014/main" id="{B3A4E2AB-924F-A7CB-DE89-CBF54FED981D}"/>
              </a:ext>
            </a:extLst>
          </p:cNvPr>
          <p:cNvSpPr>
            <a:spLocks noGrp="1"/>
          </p:cNvSpPr>
          <p:nvPr>
            <p:ph type="ftr" sz="quarter" idx="11"/>
          </p:nvPr>
        </p:nvSpPr>
        <p:spPr/>
        <p:txBody>
          <a:bodyPr/>
          <a:lstStyle/>
          <a:p>
            <a:r>
              <a:rPr lang="en-US"/>
              <a:t>3rd Sunday</a:t>
            </a:r>
            <a:endParaRPr lang="en-US" dirty="0"/>
          </a:p>
        </p:txBody>
      </p:sp>
      <p:sp>
        <p:nvSpPr>
          <p:cNvPr id="4" name="Slide Number Placeholder 3">
            <a:extLst>
              <a:ext uri="{FF2B5EF4-FFF2-40B4-BE49-F238E27FC236}">
                <a16:creationId xmlns:a16="http://schemas.microsoft.com/office/drawing/2014/main" id="{6EEEA4D3-0F95-58B4-06A3-F7EBDA502253}"/>
              </a:ext>
            </a:extLst>
          </p:cNvPr>
          <p:cNvSpPr>
            <a:spLocks noGrp="1"/>
          </p:cNvSpPr>
          <p:nvPr>
            <p:ph type="sldNum" sz="quarter" idx="12"/>
          </p:nvPr>
        </p:nvSpPr>
        <p:spPr/>
        <p:txBody>
          <a:bodyPr/>
          <a:lstStyle/>
          <a:p>
            <a:fld id="{3A4F6043-7A67-491B-98BC-F933DED7226D}" type="slidenum">
              <a:rPr lang="en-US" smtClean="0"/>
              <a:pPr/>
              <a:t>12</a:t>
            </a:fld>
            <a:endParaRPr lang="en-US" dirty="0"/>
          </a:p>
        </p:txBody>
      </p:sp>
      <p:sp>
        <p:nvSpPr>
          <p:cNvPr id="6" name="TextBox 5">
            <a:extLst>
              <a:ext uri="{FF2B5EF4-FFF2-40B4-BE49-F238E27FC236}">
                <a16:creationId xmlns:a16="http://schemas.microsoft.com/office/drawing/2014/main" id="{226BEFBE-BAE9-0182-7E20-EF045B36BA3B}"/>
              </a:ext>
            </a:extLst>
          </p:cNvPr>
          <p:cNvSpPr txBox="1"/>
          <p:nvPr/>
        </p:nvSpPr>
        <p:spPr>
          <a:xfrm>
            <a:off x="88052" y="101600"/>
            <a:ext cx="11677227" cy="5509200"/>
          </a:xfrm>
          <a:prstGeom prst="rect">
            <a:avLst/>
          </a:prstGeom>
          <a:noFill/>
        </p:spPr>
        <p:txBody>
          <a:bodyPr wrap="square">
            <a:spAutoFit/>
          </a:bodyPr>
          <a:lstStyle/>
          <a:p>
            <a:r>
              <a:rPr lang="en-US" sz="3200" b="1" dirty="0"/>
              <a:t>The Description of God’s Providence </a:t>
            </a:r>
          </a:p>
          <a:p>
            <a:r>
              <a:rPr lang="en-US" sz="3200" dirty="0"/>
              <a:t>They all began to praise God, shout and cry at the same time.  Look at verse 17. </a:t>
            </a:r>
            <a:r>
              <a:rPr lang="en-US" sz="3200" b="1" i="1" dirty="0"/>
              <a:t>But motioning to them with his hand to be silent, he described to them how the Lord had led him out of the prison.  And he said, “Report these things to James and the brethren.”  Then he left and went to another place. </a:t>
            </a:r>
            <a:r>
              <a:rPr lang="en-US" sz="3200" dirty="0"/>
              <a:t>This James is the stepbrother of the Lord, who also wrote the book of James.  Continue to verses 18 and 19a. </a:t>
            </a:r>
            <a:r>
              <a:rPr lang="en-US" sz="3200" b="1" i="1" dirty="0"/>
              <a:t>Now when day came, there was no small disturbance among the soldiers as to what could have become of Peter.  When Herod had searched for him and had not found him, he examined the guards and ordered that they be led away to execution. . . . </a:t>
            </a:r>
          </a:p>
        </p:txBody>
      </p:sp>
    </p:spTree>
    <p:extLst>
      <p:ext uri="{BB962C8B-B14F-4D97-AF65-F5344CB8AC3E}">
        <p14:creationId xmlns:p14="http://schemas.microsoft.com/office/powerpoint/2010/main" val="1412047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1BCA002-C0DC-4D12-6F75-D5F0765FCF59}"/>
              </a:ext>
            </a:extLst>
          </p:cNvPr>
          <p:cNvSpPr>
            <a:spLocks noGrp="1"/>
          </p:cNvSpPr>
          <p:nvPr>
            <p:ph type="sldNum" sz="quarter" idx="12"/>
          </p:nvPr>
        </p:nvSpPr>
        <p:spPr/>
        <p:txBody>
          <a:bodyPr/>
          <a:lstStyle/>
          <a:p>
            <a:fld id="{3A4F6043-7A67-491B-98BC-F933DED7226D}" type="slidenum">
              <a:rPr lang="en-US" smtClean="0"/>
              <a:pPr/>
              <a:t>2</a:t>
            </a:fld>
            <a:endParaRPr lang="en-US" dirty="0"/>
          </a:p>
        </p:txBody>
      </p:sp>
      <p:sp>
        <p:nvSpPr>
          <p:cNvPr id="3" name="Date Placeholder 2">
            <a:extLst>
              <a:ext uri="{FF2B5EF4-FFF2-40B4-BE49-F238E27FC236}">
                <a16:creationId xmlns:a16="http://schemas.microsoft.com/office/drawing/2014/main" id="{EC97BE8C-420D-78FA-E38E-7703CFDF1AFA}"/>
              </a:ext>
            </a:extLst>
          </p:cNvPr>
          <p:cNvSpPr>
            <a:spLocks noGrp="1"/>
          </p:cNvSpPr>
          <p:nvPr>
            <p:ph type="dt" sz="half" idx="10"/>
          </p:nvPr>
        </p:nvSpPr>
        <p:spPr/>
        <p:txBody>
          <a:bodyPr/>
          <a:lstStyle/>
          <a:p>
            <a:r>
              <a:rPr lang="en-US"/>
              <a:t>06/15/2025</a:t>
            </a:r>
            <a:endParaRPr lang="en-US" dirty="0"/>
          </a:p>
        </p:txBody>
      </p:sp>
      <p:sp>
        <p:nvSpPr>
          <p:cNvPr id="4" name="Footer Placeholder 3">
            <a:extLst>
              <a:ext uri="{FF2B5EF4-FFF2-40B4-BE49-F238E27FC236}">
                <a16:creationId xmlns:a16="http://schemas.microsoft.com/office/drawing/2014/main" id="{5AF1F913-A5A5-C9C3-509C-5FF0954A2B96}"/>
              </a:ext>
            </a:extLst>
          </p:cNvPr>
          <p:cNvSpPr>
            <a:spLocks noGrp="1"/>
          </p:cNvSpPr>
          <p:nvPr>
            <p:ph type="ftr" sz="quarter" idx="11"/>
          </p:nvPr>
        </p:nvSpPr>
        <p:spPr/>
        <p:txBody>
          <a:bodyPr/>
          <a:lstStyle/>
          <a:p>
            <a:r>
              <a:rPr lang="en-US"/>
              <a:t>3rd Sunday</a:t>
            </a:r>
            <a:endParaRPr lang="en-US" dirty="0"/>
          </a:p>
        </p:txBody>
      </p:sp>
      <p:sp>
        <p:nvSpPr>
          <p:cNvPr id="6" name="TextBox 5">
            <a:extLst>
              <a:ext uri="{FF2B5EF4-FFF2-40B4-BE49-F238E27FC236}">
                <a16:creationId xmlns:a16="http://schemas.microsoft.com/office/drawing/2014/main" id="{BC0CE1F3-CC32-1DD0-55DE-FA32E3333891}"/>
              </a:ext>
            </a:extLst>
          </p:cNvPr>
          <p:cNvSpPr txBox="1"/>
          <p:nvPr/>
        </p:nvSpPr>
        <p:spPr>
          <a:xfrm>
            <a:off x="60960" y="74508"/>
            <a:ext cx="11677227" cy="5509200"/>
          </a:xfrm>
          <a:prstGeom prst="rect">
            <a:avLst/>
          </a:prstGeom>
          <a:noFill/>
        </p:spPr>
        <p:txBody>
          <a:bodyPr wrap="square">
            <a:spAutoFit/>
          </a:bodyPr>
          <a:lstStyle/>
          <a:p>
            <a:r>
              <a:rPr lang="en-US" sz="3200" b="1" dirty="0"/>
              <a:t>The Death of an Early Pioneer </a:t>
            </a:r>
          </a:p>
          <a:p>
            <a:r>
              <a:rPr lang="en-US" sz="3200" dirty="0"/>
              <a:t>The scene in Acts, chapter 12, opens with the death of an early pioneer.  Look at verses 1 and 2. </a:t>
            </a:r>
            <a:r>
              <a:rPr lang="en-US" sz="3200" b="1" i="1" dirty="0"/>
              <a:t>Now about that time Herod the king laid hands on some who belonged to the church in order to mistreat them.  And he had James the brother of John put to death with a sword.  </a:t>
            </a:r>
            <a:r>
              <a:rPr lang="en-US" sz="3200" dirty="0"/>
              <a:t>Clement of Alexandria, in the early second century, wrote that as James walked from the courtroom to the place of execution, the soldier escorting him was so deeply moved after witnessing the trial and James’ testimony of his faith in Christ before the Roman officials, that he confessed Christ as well!  As a result, the soldier was led out to be executed together with James.</a:t>
            </a:r>
          </a:p>
        </p:txBody>
      </p:sp>
    </p:spTree>
    <p:extLst>
      <p:ext uri="{BB962C8B-B14F-4D97-AF65-F5344CB8AC3E}">
        <p14:creationId xmlns:p14="http://schemas.microsoft.com/office/powerpoint/2010/main" val="2281040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AB52A3-72E5-4479-C0EB-8C6225635ABB}"/>
              </a:ext>
            </a:extLst>
          </p:cNvPr>
          <p:cNvSpPr>
            <a:spLocks noGrp="1"/>
          </p:cNvSpPr>
          <p:nvPr>
            <p:ph type="dt" sz="half" idx="10"/>
          </p:nvPr>
        </p:nvSpPr>
        <p:spPr/>
        <p:txBody>
          <a:bodyPr/>
          <a:lstStyle/>
          <a:p>
            <a:r>
              <a:rPr lang="en-US"/>
              <a:t>06/15/2025</a:t>
            </a:r>
            <a:endParaRPr lang="en-US" dirty="0"/>
          </a:p>
        </p:txBody>
      </p:sp>
      <p:sp>
        <p:nvSpPr>
          <p:cNvPr id="3" name="Footer Placeholder 2">
            <a:extLst>
              <a:ext uri="{FF2B5EF4-FFF2-40B4-BE49-F238E27FC236}">
                <a16:creationId xmlns:a16="http://schemas.microsoft.com/office/drawing/2014/main" id="{08C1D9E3-35F4-B889-F787-67B55AD556B0}"/>
              </a:ext>
            </a:extLst>
          </p:cNvPr>
          <p:cNvSpPr>
            <a:spLocks noGrp="1"/>
          </p:cNvSpPr>
          <p:nvPr>
            <p:ph type="ftr" sz="quarter" idx="11"/>
          </p:nvPr>
        </p:nvSpPr>
        <p:spPr/>
        <p:txBody>
          <a:bodyPr/>
          <a:lstStyle/>
          <a:p>
            <a:r>
              <a:rPr lang="en-US"/>
              <a:t>3rd Sunday</a:t>
            </a:r>
            <a:endParaRPr lang="en-US" dirty="0"/>
          </a:p>
        </p:txBody>
      </p:sp>
      <p:sp>
        <p:nvSpPr>
          <p:cNvPr id="4" name="Slide Number Placeholder 3">
            <a:extLst>
              <a:ext uri="{FF2B5EF4-FFF2-40B4-BE49-F238E27FC236}">
                <a16:creationId xmlns:a16="http://schemas.microsoft.com/office/drawing/2014/main" id="{004FCF08-CFB5-11E7-7F2E-555CC8A75CDB}"/>
              </a:ext>
            </a:extLst>
          </p:cNvPr>
          <p:cNvSpPr>
            <a:spLocks noGrp="1"/>
          </p:cNvSpPr>
          <p:nvPr>
            <p:ph type="sldNum" sz="quarter" idx="12"/>
          </p:nvPr>
        </p:nvSpPr>
        <p:spPr/>
        <p:txBody>
          <a:bodyPr/>
          <a:lstStyle/>
          <a:p>
            <a:fld id="{3A4F6043-7A67-491B-98BC-F933DED7226D}" type="slidenum">
              <a:rPr lang="en-US" smtClean="0"/>
              <a:pPr/>
              <a:t>3</a:t>
            </a:fld>
            <a:endParaRPr lang="en-US" dirty="0"/>
          </a:p>
        </p:txBody>
      </p:sp>
      <p:sp>
        <p:nvSpPr>
          <p:cNvPr id="6" name="TextBox 5">
            <a:extLst>
              <a:ext uri="{FF2B5EF4-FFF2-40B4-BE49-F238E27FC236}">
                <a16:creationId xmlns:a16="http://schemas.microsoft.com/office/drawing/2014/main" id="{BB165BDD-2F46-93BB-28AB-E3BAF5A33DA4}"/>
              </a:ext>
            </a:extLst>
          </p:cNvPr>
          <p:cNvSpPr txBox="1"/>
          <p:nvPr/>
        </p:nvSpPr>
        <p:spPr>
          <a:xfrm>
            <a:off x="67733" y="67734"/>
            <a:ext cx="11663680" cy="6001643"/>
          </a:xfrm>
          <a:prstGeom prst="rect">
            <a:avLst/>
          </a:prstGeom>
          <a:noFill/>
        </p:spPr>
        <p:txBody>
          <a:bodyPr wrap="square">
            <a:spAutoFit/>
          </a:bodyPr>
          <a:lstStyle/>
          <a:p>
            <a:r>
              <a:rPr lang="en-US" sz="3200" b="1" dirty="0"/>
              <a:t>The Detention of the Apostle Peter </a:t>
            </a:r>
          </a:p>
          <a:p>
            <a:r>
              <a:rPr lang="en-US" sz="3200" dirty="0"/>
              <a:t>It was only going to get worse.  Notice verse 3. </a:t>
            </a:r>
            <a:r>
              <a:rPr lang="en-US" sz="3200" b="1" i="1" dirty="0"/>
              <a:t>When he [Herod] saw that it pleased the Jews, he proceeded to arrest Peter also.  Now it was during the days of Unleavened Bread. </a:t>
            </a:r>
            <a:r>
              <a:rPr lang="en-US" sz="3200" dirty="0"/>
              <a:t>Now, when the biblical record gives you such an obvious indication of a time period, you, the Bible student, need to be alert.  There may be something  to be uncovered by those willing to dig. </a:t>
            </a:r>
          </a:p>
          <a:p>
            <a:pPr marL="342900" indent="-342900">
              <a:buAutoNum type="arabicPeriod"/>
            </a:pPr>
            <a:r>
              <a:rPr lang="en-US" sz="3200" dirty="0"/>
              <a:t>All the faithful Jews searched their homes from top to bottom and threw all the leaven away.  Leaven was the symbol of evil and disobedience.  </a:t>
            </a:r>
          </a:p>
          <a:p>
            <a:pPr marL="342900" indent="-342900">
              <a:buAutoNum type="arabicPeriod"/>
            </a:pPr>
            <a:r>
              <a:rPr lang="en-US" sz="3200" dirty="0"/>
              <a:t>Peter is about to be executed on the very anniversary of Christ’s own crucifixion – Passover! </a:t>
            </a:r>
          </a:p>
        </p:txBody>
      </p:sp>
    </p:spTree>
    <p:extLst>
      <p:ext uri="{BB962C8B-B14F-4D97-AF65-F5344CB8AC3E}">
        <p14:creationId xmlns:p14="http://schemas.microsoft.com/office/powerpoint/2010/main" val="961278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3FFCA9-F962-9904-F39F-9F922108AF6B}"/>
              </a:ext>
            </a:extLst>
          </p:cNvPr>
          <p:cNvSpPr>
            <a:spLocks noGrp="1"/>
          </p:cNvSpPr>
          <p:nvPr>
            <p:ph type="dt" sz="half" idx="10"/>
          </p:nvPr>
        </p:nvSpPr>
        <p:spPr/>
        <p:txBody>
          <a:bodyPr/>
          <a:lstStyle/>
          <a:p>
            <a:r>
              <a:rPr lang="en-US"/>
              <a:t>06/15/2025</a:t>
            </a:r>
            <a:endParaRPr lang="en-US" dirty="0"/>
          </a:p>
        </p:txBody>
      </p:sp>
      <p:sp>
        <p:nvSpPr>
          <p:cNvPr id="3" name="Footer Placeholder 2">
            <a:extLst>
              <a:ext uri="{FF2B5EF4-FFF2-40B4-BE49-F238E27FC236}">
                <a16:creationId xmlns:a16="http://schemas.microsoft.com/office/drawing/2014/main" id="{B094641B-5C7F-80FB-9E39-DA20CEE8CE2A}"/>
              </a:ext>
            </a:extLst>
          </p:cNvPr>
          <p:cNvSpPr>
            <a:spLocks noGrp="1"/>
          </p:cNvSpPr>
          <p:nvPr>
            <p:ph type="ftr" sz="quarter" idx="11"/>
          </p:nvPr>
        </p:nvSpPr>
        <p:spPr/>
        <p:txBody>
          <a:bodyPr/>
          <a:lstStyle/>
          <a:p>
            <a:r>
              <a:rPr lang="en-US"/>
              <a:t>3rd Sunday</a:t>
            </a:r>
            <a:endParaRPr lang="en-US" dirty="0"/>
          </a:p>
        </p:txBody>
      </p:sp>
      <p:sp>
        <p:nvSpPr>
          <p:cNvPr id="4" name="Slide Number Placeholder 3">
            <a:extLst>
              <a:ext uri="{FF2B5EF4-FFF2-40B4-BE49-F238E27FC236}">
                <a16:creationId xmlns:a16="http://schemas.microsoft.com/office/drawing/2014/main" id="{7AC31628-5A6A-208C-53B7-FC2FAF2D0192}"/>
              </a:ext>
            </a:extLst>
          </p:cNvPr>
          <p:cNvSpPr>
            <a:spLocks noGrp="1"/>
          </p:cNvSpPr>
          <p:nvPr>
            <p:ph type="sldNum" sz="quarter" idx="12"/>
          </p:nvPr>
        </p:nvSpPr>
        <p:spPr/>
        <p:txBody>
          <a:bodyPr/>
          <a:lstStyle/>
          <a:p>
            <a:fld id="{3A4F6043-7A67-491B-98BC-F933DED7226D}" type="slidenum">
              <a:rPr lang="en-US" smtClean="0"/>
              <a:pPr/>
              <a:t>4</a:t>
            </a:fld>
            <a:endParaRPr lang="en-US" dirty="0"/>
          </a:p>
        </p:txBody>
      </p:sp>
      <p:sp>
        <p:nvSpPr>
          <p:cNvPr id="6" name="TextBox 5">
            <a:extLst>
              <a:ext uri="{FF2B5EF4-FFF2-40B4-BE49-F238E27FC236}">
                <a16:creationId xmlns:a16="http://schemas.microsoft.com/office/drawing/2014/main" id="{5A13F912-E259-62C5-D280-5A67A5DEFD22}"/>
              </a:ext>
            </a:extLst>
          </p:cNvPr>
          <p:cNvSpPr txBox="1"/>
          <p:nvPr/>
        </p:nvSpPr>
        <p:spPr>
          <a:xfrm>
            <a:off x="88052" y="67734"/>
            <a:ext cx="11656907" cy="6186309"/>
          </a:xfrm>
          <a:prstGeom prst="rect">
            <a:avLst/>
          </a:prstGeom>
          <a:noFill/>
        </p:spPr>
        <p:txBody>
          <a:bodyPr wrap="square">
            <a:spAutoFit/>
          </a:bodyPr>
          <a:lstStyle/>
          <a:p>
            <a:r>
              <a:rPr lang="en-US" sz="3600" b="1" dirty="0"/>
              <a:t>The Determination of Fervent Prayer </a:t>
            </a:r>
          </a:p>
          <a:p>
            <a:r>
              <a:rPr lang="en-US" sz="3600" dirty="0"/>
              <a:t>Continue in Acts, chapter 12, and look at verses 4 through 6. </a:t>
            </a:r>
            <a:r>
              <a:rPr lang="en-US" sz="3600" b="1" i="1" dirty="0"/>
              <a:t>When he [Herod] had seized him [Peter], he put him in prison, delivering him to four squads of soldiers to guard him, intending after the Passover to bring him out before the people.  So Peter was kept in the prison, but prayer for him was being made fervently by the church to God.  On the very night when Herod was about to bring him forward, Peter was sleeping between two soldiers, bound with two chains, and guards in front of the door were watching over the prison. </a:t>
            </a:r>
            <a:r>
              <a:rPr lang="en-US" sz="3600" dirty="0"/>
              <a:t>Luke adds all of these details to show Christians that this was a hopeless case. </a:t>
            </a:r>
          </a:p>
        </p:txBody>
      </p:sp>
    </p:spTree>
    <p:extLst>
      <p:ext uri="{BB962C8B-B14F-4D97-AF65-F5344CB8AC3E}">
        <p14:creationId xmlns:p14="http://schemas.microsoft.com/office/powerpoint/2010/main" val="2028998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84A265-4BF9-FFA3-D6AC-8CED6939C7ED}"/>
              </a:ext>
            </a:extLst>
          </p:cNvPr>
          <p:cNvSpPr>
            <a:spLocks noGrp="1"/>
          </p:cNvSpPr>
          <p:nvPr>
            <p:ph type="dt" sz="half" idx="10"/>
          </p:nvPr>
        </p:nvSpPr>
        <p:spPr/>
        <p:txBody>
          <a:bodyPr/>
          <a:lstStyle/>
          <a:p>
            <a:r>
              <a:rPr lang="en-US"/>
              <a:t>06/15/2025</a:t>
            </a:r>
            <a:endParaRPr lang="en-US" dirty="0"/>
          </a:p>
        </p:txBody>
      </p:sp>
      <p:sp>
        <p:nvSpPr>
          <p:cNvPr id="3" name="Footer Placeholder 2">
            <a:extLst>
              <a:ext uri="{FF2B5EF4-FFF2-40B4-BE49-F238E27FC236}">
                <a16:creationId xmlns:a16="http://schemas.microsoft.com/office/drawing/2014/main" id="{4BB726B8-2F0F-4EAC-DAE6-1DED1A727894}"/>
              </a:ext>
            </a:extLst>
          </p:cNvPr>
          <p:cNvSpPr>
            <a:spLocks noGrp="1"/>
          </p:cNvSpPr>
          <p:nvPr>
            <p:ph type="ftr" sz="quarter" idx="11"/>
          </p:nvPr>
        </p:nvSpPr>
        <p:spPr/>
        <p:txBody>
          <a:bodyPr/>
          <a:lstStyle/>
          <a:p>
            <a:r>
              <a:rPr lang="en-US"/>
              <a:t>3rd Sunday</a:t>
            </a:r>
            <a:endParaRPr lang="en-US" dirty="0"/>
          </a:p>
        </p:txBody>
      </p:sp>
      <p:sp>
        <p:nvSpPr>
          <p:cNvPr id="4" name="Slide Number Placeholder 3">
            <a:extLst>
              <a:ext uri="{FF2B5EF4-FFF2-40B4-BE49-F238E27FC236}">
                <a16:creationId xmlns:a16="http://schemas.microsoft.com/office/drawing/2014/main" id="{AFDDF56C-07B3-A5E5-08E3-D77D3FBA90FC}"/>
              </a:ext>
            </a:extLst>
          </p:cNvPr>
          <p:cNvSpPr>
            <a:spLocks noGrp="1"/>
          </p:cNvSpPr>
          <p:nvPr>
            <p:ph type="sldNum" sz="quarter" idx="12"/>
          </p:nvPr>
        </p:nvSpPr>
        <p:spPr/>
        <p:txBody>
          <a:bodyPr/>
          <a:lstStyle/>
          <a:p>
            <a:fld id="{3A4F6043-7A67-491B-98BC-F933DED7226D}" type="slidenum">
              <a:rPr lang="en-US" smtClean="0"/>
              <a:pPr/>
              <a:t>5</a:t>
            </a:fld>
            <a:endParaRPr lang="en-US" dirty="0"/>
          </a:p>
        </p:txBody>
      </p:sp>
      <p:sp>
        <p:nvSpPr>
          <p:cNvPr id="6" name="TextBox 5">
            <a:extLst>
              <a:ext uri="{FF2B5EF4-FFF2-40B4-BE49-F238E27FC236}">
                <a16:creationId xmlns:a16="http://schemas.microsoft.com/office/drawing/2014/main" id="{017A884A-9D41-8D2B-2A73-2CADECFAAE79}"/>
              </a:ext>
            </a:extLst>
          </p:cNvPr>
          <p:cNvSpPr txBox="1"/>
          <p:nvPr/>
        </p:nvSpPr>
        <p:spPr>
          <a:xfrm>
            <a:off x="81280" y="67733"/>
            <a:ext cx="11717867" cy="6186309"/>
          </a:xfrm>
          <a:prstGeom prst="rect">
            <a:avLst/>
          </a:prstGeom>
          <a:noFill/>
        </p:spPr>
        <p:txBody>
          <a:bodyPr wrap="square">
            <a:spAutoFit/>
          </a:bodyPr>
          <a:lstStyle/>
          <a:p>
            <a:r>
              <a:rPr lang="en-US" sz="3600" dirty="0"/>
              <a:t> It is two words found in verse 5, </a:t>
            </a:r>
            <a:r>
              <a:rPr lang="en-US" sz="3600" b="1" i="1" dirty="0"/>
              <a:t>. . . but prayer [!] . . . </a:t>
            </a:r>
            <a:r>
              <a:rPr lang="en-US" sz="3600" dirty="0"/>
              <a:t>The Holy Spirit, through Luke, does not want us to miss the contrast: </a:t>
            </a:r>
          </a:p>
          <a:p>
            <a:r>
              <a:rPr lang="en-US" sz="3600" dirty="0"/>
              <a:t>• Peter has been intercepted, but the church is interceding. </a:t>
            </a:r>
          </a:p>
          <a:p>
            <a:r>
              <a:rPr lang="en-US" sz="3600" dirty="0"/>
              <a:t>• Peter is in prison, but the church is in prayer. </a:t>
            </a:r>
          </a:p>
          <a:p>
            <a:r>
              <a:rPr lang="en-US" sz="3600" dirty="0"/>
              <a:t>Now, as we will discover in a moment, the church then and now, has a lot to learn about prayer, but the church was praying. The word translated “fervently” in verse 5, can be literally translated “stretched out”. Herod did not kill James because God was caught off guard; James was killed because God wanted him home.  There is no doubt that the church prayed for James’s release as well, but God had other plans. </a:t>
            </a:r>
          </a:p>
        </p:txBody>
      </p:sp>
    </p:spTree>
    <p:extLst>
      <p:ext uri="{BB962C8B-B14F-4D97-AF65-F5344CB8AC3E}">
        <p14:creationId xmlns:p14="http://schemas.microsoft.com/office/powerpoint/2010/main" val="2755038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2C0703-DDE1-8B3F-8AED-77EE4E6514B9}"/>
              </a:ext>
            </a:extLst>
          </p:cNvPr>
          <p:cNvSpPr>
            <a:spLocks noGrp="1"/>
          </p:cNvSpPr>
          <p:nvPr>
            <p:ph type="dt" sz="half" idx="10"/>
          </p:nvPr>
        </p:nvSpPr>
        <p:spPr/>
        <p:txBody>
          <a:bodyPr/>
          <a:lstStyle/>
          <a:p>
            <a:r>
              <a:rPr lang="en-US"/>
              <a:t>06/15/2025</a:t>
            </a:r>
            <a:endParaRPr lang="en-US" dirty="0"/>
          </a:p>
        </p:txBody>
      </p:sp>
      <p:sp>
        <p:nvSpPr>
          <p:cNvPr id="3" name="Footer Placeholder 2">
            <a:extLst>
              <a:ext uri="{FF2B5EF4-FFF2-40B4-BE49-F238E27FC236}">
                <a16:creationId xmlns:a16="http://schemas.microsoft.com/office/drawing/2014/main" id="{F6D8AD9E-DCF2-7E4C-370E-2BA7844796DE}"/>
              </a:ext>
            </a:extLst>
          </p:cNvPr>
          <p:cNvSpPr>
            <a:spLocks noGrp="1"/>
          </p:cNvSpPr>
          <p:nvPr>
            <p:ph type="ftr" sz="quarter" idx="11"/>
          </p:nvPr>
        </p:nvSpPr>
        <p:spPr/>
        <p:txBody>
          <a:bodyPr/>
          <a:lstStyle/>
          <a:p>
            <a:r>
              <a:rPr lang="en-US"/>
              <a:t>3rd Sunday</a:t>
            </a:r>
            <a:endParaRPr lang="en-US" dirty="0"/>
          </a:p>
        </p:txBody>
      </p:sp>
      <p:sp>
        <p:nvSpPr>
          <p:cNvPr id="4" name="Slide Number Placeholder 3">
            <a:extLst>
              <a:ext uri="{FF2B5EF4-FFF2-40B4-BE49-F238E27FC236}">
                <a16:creationId xmlns:a16="http://schemas.microsoft.com/office/drawing/2014/main" id="{4EFBD5E1-74EC-5EC4-FD81-0CDA8F58F967}"/>
              </a:ext>
            </a:extLst>
          </p:cNvPr>
          <p:cNvSpPr>
            <a:spLocks noGrp="1"/>
          </p:cNvSpPr>
          <p:nvPr>
            <p:ph type="sldNum" sz="quarter" idx="12"/>
          </p:nvPr>
        </p:nvSpPr>
        <p:spPr/>
        <p:txBody>
          <a:bodyPr/>
          <a:lstStyle/>
          <a:p>
            <a:fld id="{3A4F6043-7A67-491B-98BC-F933DED7226D}" type="slidenum">
              <a:rPr lang="en-US" smtClean="0"/>
              <a:pPr/>
              <a:t>6</a:t>
            </a:fld>
            <a:endParaRPr lang="en-US" dirty="0"/>
          </a:p>
        </p:txBody>
      </p:sp>
      <p:sp>
        <p:nvSpPr>
          <p:cNvPr id="5" name="TextBox 4">
            <a:extLst>
              <a:ext uri="{FF2B5EF4-FFF2-40B4-BE49-F238E27FC236}">
                <a16:creationId xmlns:a16="http://schemas.microsoft.com/office/drawing/2014/main" id="{52BB1A78-1991-F641-4E89-4001CCF5CACC}"/>
              </a:ext>
            </a:extLst>
          </p:cNvPr>
          <p:cNvSpPr txBox="1"/>
          <p:nvPr/>
        </p:nvSpPr>
        <p:spPr>
          <a:xfrm>
            <a:off x="74507" y="74507"/>
            <a:ext cx="11663680" cy="6001643"/>
          </a:xfrm>
          <a:prstGeom prst="rect">
            <a:avLst/>
          </a:prstGeom>
          <a:noFill/>
        </p:spPr>
        <p:txBody>
          <a:bodyPr wrap="square" rtlCol="0">
            <a:spAutoFit/>
          </a:bodyPr>
          <a:lstStyle/>
          <a:p>
            <a:r>
              <a:rPr lang="en-US" sz="3200" b="1" dirty="0"/>
              <a:t>The Deliverance of the Apostle Peter </a:t>
            </a:r>
          </a:p>
          <a:p>
            <a:r>
              <a:rPr lang="en-US" sz="3200" dirty="0"/>
              <a:t>Read verses 7 through 8. An entire verse on Peter getting dressed?  The angel takes him through it step by step. One reason is that Peter thinks he is dreaming.  It will not be until he is out of the prison that he fully realizes he has just been involved in a miraculous escape. Yet perhaps, there is another point to be made.  Several commentaries make the point that even when God performs a miracle, He will not do what that person can do. Ephesians, chapter 6, where God provides for us the armor we need to wear to fight the battles of spiritual life. God has provided every piece for every believer.  Yet, the apostle Paul tells us, in verse 13a, </a:t>
            </a:r>
            <a:r>
              <a:rPr lang="en-US" sz="3200" b="1" i="1" dirty="0"/>
              <a:t>. . . take up the full armor of God . . . </a:t>
            </a:r>
            <a:r>
              <a:rPr lang="en-US" sz="3200" dirty="0"/>
              <a:t>The present tense indicates you do not put it on just once, you put it on every day.</a:t>
            </a:r>
          </a:p>
        </p:txBody>
      </p:sp>
    </p:spTree>
    <p:extLst>
      <p:ext uri="{BB962C8B-B14F-4D97-AF65-F5344CB8AC3E}">
        <p14:creationId xmlns:p14="http://schemas.microsoft.com/office/powerpoint/2010/main" val="2037390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D89636-F415-7692-E2F5-A06571429136}"/>
              </a:ext>
            </a:extLst>
          </p:cNvPr>
          <p:cNvSpPr>
            <a:spLocks noGrp="1"/>
          </p:cNvSpPr>
          <p:nvPr>
            <p:ph type="dt" sz="half" idx="10"/>
          </p:nvPr>
        </p:nvSpPr>
        <p:spPr/>
        <p:txBody>
          <a:bodyPr/>
          <a:lstStyle/>
          <a:p>
            <a:r>
              <a:rPr lang="en-US"/>
              <a:t>06/15/2025</a:t>
            </a:r>
            <a:endParaRPr lang="en-US" dirty="0"/>
          </a:p>
        </p:txBody>
      </p:sp>
      <p:sp>
        <p:nvSpPr>
          <p:cNvPr id="3" name="Footer Placeholder 2">
            <a:extLst>
              <a:ext uri="{FF2B5EF4-FFF2-40B4-BE49-F238E27FC236}">
                <a16:creationId xmlns:a16="http://schemas.microsoft.com/office/drawing/2014/main" id="{586C2CE1-0C8D-A1EC-8823-B75C48100FAC}"/>
              </a:ext>
            </a:extLst>
          </p:cNvPr>
          <p:cNvSpPr>
            <a:spLocks noGrp="1"/>
          </p:cNvSpPr>
          <p:nvPr>
            <p:ph type="ftr" sz="quarter" idx="11"/>
          </p:nvPr>
        </p:nvSpPr>
        <p:spPr/>
        <p:txBody>
          <a:bodyPr/>
          <a:lstStyle/>
          <a:p>
            <a:r>
              <a:rPr lang="en-US"/>
              <a:t>3rd Sunday</a:t>
            </a:r>
            <a:endParaRPr lang="en-US" dirty="0"/>
          </a:p>
        </p:txBody>
      </p:sp>
      <p:sp>
        <p:nvSpPr>
          <p:cNvPr id="4" name="Slide Number Placeholder 3">
            <a:extLst>
              <a:ext uri="{FF2B5EF4-FFF2-40B4-BE49-F238E27FC236}">
                <a16:creationId xmlns:a16="http://schemas.microsoft.com/office/drawing/2014/main" id="{EAA44BF0-1388-5948-25A4-D40A1A7F84FA}"/>
              </a:ext>
            </a:extLst>
          </p:cNvPr>
          <p:cNvSpPr>
            <a:spLocks noGrp="1"/>
          </p:cNvSpPr>
          <p:nvPr>
            <p:ph type="sldNum" sz="quarter" idx="12"/>
          </p:nvPr>
        </p:nvSpPr>
        <p:spPr/>
        <p:txBody>
          <a:bodyPr/>
          <a:lstStyle/>
          <a:p>
            <a:fld id="{3A4F6043-7A67-491B-98BC-F933DED7226D}" type="slidenum">
              <a:rPr lang="en-US" smtClean="0"/>
              <a:pPr/>
              <a:t>7</a:t>
            </a:fld>
            <a:endParaRPr lang="en-US" dirty="0"/>
          </a:p>
        </p:txBody>
      </p:sp>
      <p:sp>
        <p:nvSpPr>
          <p:cNvPr id="6" name="TextBox 5">
            <a:extLst>
              <a:ext uri="{FF2B5EF4-FFF2-40B4-BE49-F238E27FC236}">
                <a16:creationId xmlns:a16="http://schemas.microsoft.com/office/drawing/2014/main" id="{06F280F3-C289-5F58-CD7C-D1447B3045DA}"/>
              </a:ext>
            </a:extLst>
          </p:cNvPr>
          <p:cNvSpPr txBox="1"/>
          <p:nvPr/>
        </p:nvSpPr>
        <p:spPr>
          <a:xfrm>
            <a:off x="94827" y="101600"/>
            <a:ext cx="11616266" cy="6186309"/>
          </a:xfrm>
          <a:prstGeom prst="rect">
            <a:avLst/>
          </a:prstGeom>
          <a:noFill/>
        </p:spPr>
        <p:txBody>
          <a:bodyPr wrap="square">
            <a:spAutoFit/>
          </a:bodyPr>
          <a:lstStyle/>
          <a:p>
            <a:r>
              <a:rPr lang="en-US" sz="3600" dirty="0"/>
              <a:t>Notice verses 9 and 10a. </a:t>
            </a:r>
            <a:r>
              <a:rPr lang="en-US" sz="3600" b="1" i="1" dirty="0"/>
              <a:t>And he [Peter] went out and continued to follow, and he did not know that what was being done by the angel was real, but thought he was seeing a vision.  When they had passed the first and second guard, they came to the iron gate that leads into the city . </a:t>
            </a:r>
            <a:r>
              <a:rPr lang="en-US" sz="3600" dirty="0"/>
              <a:t>(this gate was massive and took several men to open; it was made of iron and had a huge bolt), . . . which opened for them by itself; . . . The Greek word for “opened . . . by itself” is “</a:t>
            </a:r>
            <a:r>
              <a:rPr lang="en-US" sz="3600" dirty="0" err="1"/>
              <a:t>automatos</a:t>
            </a:r>
            <a:r>
              <a:rPr lang="en-US" sz="3600" dirty="0"/>
              <a:t>,” which gives us our word “automatically”!  We so often explain things away to chance or luck.  There is no telling what God does in our lives every day that we miss seeing. </a:t>
            </a:r>
          </a:p>
        </p:txBody>
      </p:sp>
    </p:spTree>
    <p:extLst>
      <p:ext uri="{BB962C8B-B14F-4D97-AF65-F5344CB8AC3E}">
        <p14:creationId xmlns:p14="http://schemas.microsoft.com/office/powerpoint/2010/main" val="204170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3FFAD4-832A-67FB-C49F-9F0857BA49F2}"/>
              </a:ext>
            </a:extLst>
          </p:cNvPr>
          <p:cNvSpPr>
            <a:spLocks noGrp="1"/>
          </p:cNvSpPr>
          <p:nvPr>
            <p:ph type="dt" sz="half" idx="10"/>
          </p:nvPr>
        </p:nvSpPr>
        <p:spPr/>
        <p:txBody>
          <a:bodyPr/>
          <a:lstStyle/>
          <a:p>
            <a:r>
              <a:rPr lang="en-US"/>
              <a:t>06/15/2025</a:t>
            </a:r>
            <a:endParaRPr lang="en-US" dirty="0"/>
          </a:p>
        </p:txBody>
      </p:sp>
      <p:sp>
        <p:nvSpPr>
          <p:cNvPr id="3" name="Footer Placeholder 2">
            <a:extLst>
              <a:ext uri="{FF2B5EF4-FFF2-40B4-BE49-F238E27FC236}">
                <a16:creationId xmlns:a16="http://schemas.microsoft.com/office/drawing/2014/main" id="{21D1025F-F671-675B-D849-8B2E51880205}"/>
              </a:ext>
            </a:extLst>
          </p:cNvPr>
          <p:cNvSpPr>
            <a:spLocks noGrp="1"/>
          </p:cNvSpPr>
          <p:nvPr>
            <p:ph type="ftr" sz="quarter" idx="11"/>
          </p:nvPr>
        </p:nvSpPr>
        <p:spPr/>
        <p:txBody>
          <a:bodyPr/>
          <a:lstStyle/>
          <a:p>
            <a:r>
              <a:rPr lang="en-US"/>
              <a:t>3rd Sunday</a:t>
            </a:r>
            <a:endParaRPr lang="en-US" dirty="0"/>
          </a:p>
        </p:txBody>
      </p:sp>
      <p:sp>
        <p:nvSpPr>
          <p:cNvPr id="4" name="Slide Number Placeholder 3">
            <a:extLst>
              <a:ext uri="{FF2B5EF4-FFF2-40B4-BE49-F238E27FC236}">
                <a16:creationId xmlns:a16="http://schemas.microsoft.com/office/drawing/2014/main" id="{4F696103-79C9-4EFD-6F91-49A6D615110A}"/>
              </a:ext>
            </a:extLst>
          </p:cNvPr>
          <p:cNvSpPr>
            <a:spLocks noGrp="1"/>
          </p:cNvSpPr>
          <p:nvPr>
            <p:ph type="sldNum" sz="quarter" idx="12"/>
          </p:nvPr>
        </p:nvSpPr>
        <p:spPr/>
        <p:txBody>
          <a:bodyPr/>
          <a:lstStyle/>
          <a:p>
            <a:fld id="{3A4F6043-7A67-491B-98BC-F933DED7226D}" type="slidenum">
              <a:rPr lang="en-US" smtClean="0"/>
              <a:pPr/>
              <a:t>8</a:t>
            </a:fld>
            <a:endParaRPr lang="en-US" dirty="0"/>
          </a:p>
        </p:txBody>
      </p:sp>
      <p:sp>
        <p:nvSpPr>
          <p:cNvPr id="6" name="TextBox 5">
            <a:extLst>
              <a:ext uri="{FF2B5EF4-FFF2-40B4-BE49-F238E27FC236}">
                <a16:creationId xmlns:a16="http://schemas.microsoft.com/office/drawing/2014/main" id="{DD7B28B6-9921-E42E-9409-2702DE793857}"/>
              </a:ext>
            </a:extLst>
          </p:cNvPr>
          <p:cNvSpPr txBox="1"/>
          <p:nvPr/>
        </p:nvSpPr>
        <p:spPr>
          <a:xfrm>
            <a:off x="115146" y="60960"/>
            <a:ext cx="11650133" cy="5078313"/>
          </a:xfrm>
          <a:prstGeom prst="rect">
            <a:avLst/>
          </a:prstGeom>
          <a:noFill/>
        </p:spPr>
        <p:txBody>
          <a:bodyPr wrap="square">
            <a:spAutoFit/>
          </a:bodyPr>
          <a:lstStyle/>
          <a:p>
            <a:r>
              <a:rPr lang="en-US" sz="3600" dirty="0"/>
              <a:t>Continue to verses 10b through 11</a:t>
            </a:r>
            <a:r>
              <a:rPr lang="en-US" sz="3600" b="1" i="1" dirty="0"/>
              <a:t>. . . . and they went out and went along one street; and immediately the angel departed from him.  When Peter came to himself, he said, “Now I know for sure that the Lord has sent forth His angel and rescued me from the hand of Herod and from all that the Jewish people were expecting.”   </a:t>
            </a:r>
            <a:r>
              <a:rPr lang="en-US" sz="3600" dirty="0"/>
              <a:t>What happened to the angel?  He disappeared as fast as he had appeared! He did not offer Peter counseling on some issue or help him make a decision. Those things are the responsibility of the Holy Spirit and the word of God.</a:t>
            </a:r>
          </a:p>
        </p:txBody>
      </p:sp>
    </p:spTree>
    <p:extLst>
      <p:ext uri="{BB962C8B-B14F-4D97-AF65-F5344CB8AC3E}">
        <p14:creationId xmlns:p14="http://schemas.microsoft.com/office/powerpoint/2010/main" val="3504761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75A7E-1A6E-3122-EEBC-E27514CED467}"/>
              </a:ext>
            </a:extLst>
          </p:cNvPr>
          <p:cNvSpPr>
            <a:spLocks noGrp="1"/>
          </p:cNvSpPr>
          <p:nvPr>
            <p:ph type="dt" sz="half" idx="10"/>
          </p:nvPr>
        </p:nvSpPr>
        <p:spPr/>
        <p:txBody>
          <a:bodyPr/>
          <a:lstStyle/>
          <a:p>
            <a:r>
              <a:rPr lang="en-US"/>
              <a:t>06/15/2025</a:t>
            </a:r>
            <a:endParaRPr lang="en-US" dirty="0"/>
          </a:p>
        </p:txBody>
      </p:sp>
      <p:sp>
        <p:nvSpPr>
          <p:cNvPr id="3" name="Footer Placeholder 2">
            <a:extLst>
              <a:ext uri="{FF2B5EF4-FFF2-40B4-BE49-F238E27FC236}">
                <a16:creationId xmlns:a16="http://schemas.microsoft.com/office/drawing/2014/main" id="{D8928147-94C3-9DFC-E549-7C0986D1097A}"/>
              </a:ext>
            </a:extLst>
          </p:cNvPr>
          <p:cNvSpPr>
            <a:spLocks noGrp="1"/>
          </p:cNvSpPr>
          <p:nvPr>
            <p:ph type="ftr" sz="quarter" idx="11"/>
          </p:nvPr>
        </p:nvSpPr>
        <p:spPr/>
        <p:txBody>
          <a:bodyPr/>
          <a:lstStyle/>
          <a:p>
            <a:r>
              <a:rPr lang="en-US"/>
              <a:t>3rd Sunday</a:t>
            </a:r>
            <a:endParaRPr lang="en-US" dirty="0"/>
          </a:p>
        </p:txBody>
      </p:sp>
      <p:sp>
        <p:nvSpPr>
          <p:cNvPr id="4" name="Slide Number Placeholder 3">
            <a:extLst>
              <a:ext uri="{FF2B5EF4-FFF2-40B4-BE49-F238E27FC236}">
                <a16:creationId xmlns:a16="http://schemas.microsoft.com/office/drawing/2014/main" id="{6609DF8C-CAFF-2FF5-5E4D-408C313E2D9E}"/>
              </a:ext>
            </a:extLst>
          </p:cNvPr>
          <p:cNvSpPr>
            <a:spLocks noGrp="1"/>
          </p:cNvSpPr>
          <p:nvPr>
            <p:ph type="sldNum" sz="quarter" idx="12"/>
          </p:nvPr>
        </p:nvSpPr>
        <p:spPr/>
        <p:txBody>
          <a:bodyPr/>
          <a:lstStyle/>
          <a:p>
            <a:fld id="{3A4F6043-7A67-491B-98BC-F933DED7226D}" type="slidenum">
              <a:rPr lang="en-US" smtClean="0"/>
              <a:pPr/>
              <a:t>9</a:t>
            </a:fld>
            <a:endParaRPr lang="en-US" dirty="0"/>
          </a:p>
        </p:txBody>
      </p:sp>
      <p:sp>
        <p:nvSpPr>
          <p:cNvPr id="6" name="TextBox 5">
            <a:extLst>
              <a:ext uri="{FF2B5EF4-FFF2-40B4-BE49-F238E27FC236}">
                <a16:creationId xmlns:a16="http://schemas.microsoft.com/office/drawing/2014/main" id="{071BDF7C-9724-3DDB-4C78-5FD50AD4915C}"/>
              </a:ext>
            </a:extLst>
          </p:cNvPr>
          <p:cNvSpPr txBox="1"/>
          <p:nvPr/>
        </p:nvSpPr>
        <p:spPr>
          <a:xfrm>
            <a:off x="60960" y="94827"/>
            <a:ext cx="11704320" cy="5509200"/>
          </a:xfrm>
          <a:prstGeom prst="rect">
            <a:avLst/>
          </a:prstGeom>
          <a:noFill/>
        </p:spPr>
        <p:txBody>
          <a:bodyPr wrap="square">
            <a:spAutoFit/>
          </a:bodyPr>
          <a:lstStyle/>
          <a:p>
            <a:r>
              <a:rPr lang="en-US" sz="3200" b="1" dirty="0"/>
              <a:t>The Disbelief of Earnest People</a:t>
            </a:r>
          </a:p>
          <a:p>
            <a:r>
              <a:rPr lang="en-US" sz="3200" dirty="0"/>
              <a:t> Look at verse 12 of Acts, chapter 12. </a:t>
            </a:r>
            <a:r>
              <a:rPr lang="en-US" sz="3200" b="1" i="1" dirty="0"/>
              <a:t>And when he [Peter] realized this, he went to the house of Mary, the mother of John who was also called Mark, where many were gathered together and were praying. </a:t>
            </a:r>
            <a:r>
              <a:rPr lang="en-US" sz="3200" dirty="0"/>
              <a:t>Now remember, these believers have been praying for Peter’s deliverance!  Continue to verse 13. </a:t>
            </a:r>
            <a:r>
              <a:rPr lang="en-US" sz="3200" b="1" i="1" dirty="0"/>
              <a:t>When he knocked at the door of the gate, a servant-girl named Rhoda came to answer. </a:t>
            </a:r>
            <a:r>
              <a:rPr lang="en-US" sz="3200" dirty="0"/>
              <a:t>Rhoda is Greek for Rose. Continue to verses 14 and 15a. </a:t>
            </a:r>
            <a:r>
              <a:rPr lang="en-US" sz="3200" b="1" i="1" dirty="0"/>
              <a:t>When she recognized Peter’s voice, because of her joy she did not open the gate, but ran in and announced that Peter was standing in front of the gate.  They said to her, “You are out of your mind!” . . . </a:t>
            </a:r>
          </a:p>
        </p:txBody>
      </p:sp>
    </p:spTree>
    <p:extLst>
      <p:ext uri="{BB962C8B-B14F-4D97-AF65-F5344CB8AC3E}">
        <p14:creationId xmlns:p14="http://schemas.microsoft.com/office/powerpoint/2010/main" val="602349525"/>
      </p:ext>
    </p:extLst>
  </p:cSld>
  <p:clrMapOvr>
    <a:masterClrMapping/>
  </p:clrMapOvr>
</p:sld>
</file>

<file path=ppt/theme/theme1.xml><?xml version="1.0" encoding="utf-8"?>
<a:theme xmlns:a="http://schemas.openxmlformats.org/drawingml/2006/main" name="OffsetVTI">
  <a:themeElements>
    <a:clrScheme name="Custom 20">
      <a:dk1>
        <a:srgbClr val="000000"/>
      </a:dk1>
      <a:lt1>
        <a:sysClr val="window" lastClr="FFFFFF"/>
      </a:lt1>
      <a:dk2>
        <a:srgbClr val="2C3948"/>
      </a:dk2>
      <a:lt2>
        <a:srgbClr val="F4F4F4"/>
      </a:lt2>
      <a:accent1>
        <a:srgbClr val="F49D90"/>
      </a:accent1>
      <a:accent2>
        <a:srgbClr val="D6947C"/>
      </a:accent2>
      <a:accent3>
        <a:srgbClr val="BF8484"/>
      </a:accent3>
      <a:accent4>
        <a:srgbClr val="96A9AA"/>
      </a:accent4>
      <a:accent5>
        <a:srgbClr val="DD796C"/>
      </a:accent5>
      <a:accent6>
        <a:srgbClr val="D09145"/>
      </a:accent6>
      <a:hlink>
        <a:srgbClr val="DF686A"/>
      </a:hlink>
      <a:folHlink>
        <a:srgbClr val="F93F1C"/>
      </a:folHlink>
    </a:clrScheme>
    <a:fontScheme name="Dante">
      <a:majorFont>
        <a:latin typeface="Dante"/>
        <a:ea typeface=""/>
        <a:cs typeface=""/>
      </a:majorFont>
      <a:minorFont>
        <a:latin typeface="Dan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setVTI" id="{17A3166B-76FF-4669-8F6D-D4251AE158D8}" vid="{4532814A-B5F8-4CFD-BC69-A007D492DA4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B665E41-66EB-401D-940D-8E7024721BE5}">
  <ds:schemaRefs>
    <ds:schemaRef ds:uri="http://schemas.microsoft.com/sharepoint/v3/contenttype/forms"/>
  </ds:schemaRefs>
</ds:datastoreItem>
</file>

<file path=customXml/itemProps2.xml><?xml version="1.0" encoding="utf-8"?>
<ds:datastoreItem xmlns:ds="http://schemas.openxmlformats.org/officeDocument/2006/customXml" ds:itemID="{E3B37DAF-AFAF-4561-A80B-C76198EBD319}">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A29436BC-77AE-4AEE-A282-4E162A1CAA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{23C967F0-0762-4724-9B27-488AE770D4A6}TF6ea1097e-8114-4abb-8578-efc1cea4ec3ccb51dba1_win32-f546f05e15f0</Template>
  <TotalTime>784</TotalTime>
  <Words>1613</Words>
  <Application>Microsoft Office PowerPoint</Application>
  <PresentationFormat>Widescreen</PresentationFormat>
  <Paragraphs>57</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Dante</vt:lpstr>
      <vt:lpstr>Dante (Headings)2</vt:lpstr>
      <vt:lpstr>Wingdings 2</vt:lpstr>
      <vt:lpstr>OffsetVTI</vt:lpstr>
      <vt:lpstr>The Answer Came Knocking  Acts 12:1-9  3rd Sunday June 15, 2025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Jackie Smalls</dc:creator>
  <cp:lastModifiedBy>Jackie Smalls</cp:lastModifiedBy>
  <cp:revision>1</cp:revision>
  <dcterms:created xsi:type="dcterms:W3CDTF">2025-05-26T02:31:53Z</dcterms:created>
  <dcterms:modified xsi:type="dcterms:W3CDTF">2025-05-26T19:59:27Z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