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6" r:id="rId4"/>
  </p:sldMasterIdLst>
  <p:notesMasterIdLst>
    <p:notesMasterId r:id="rId16"/>
  </p:notesMasterIdLst>
  <p:handoutMasterIdLst>
    <p:handoutMasterId r:id="rId17"/>
  </p:handoutMasterIdLst>
  <p:sldIdLst>
    <p:sldId id="315" r:id="rId5"/>
    <p:sldId id="316" r:id="rId6"/>
    <p:sldId id="317" r:id="rId7"/>
    <p:sldId id="318" r:id="rId8"/>
    <p:sldId id="319" r:id="rId9"/>
    <p:sldId id="320" r:id="rId10"/>
    <p:sldId id="321" r:id="rId11"/>
    <p:sldId id="322" r:id="rId12"/>
    <p:sldId id="323" r:id="rId13"/>
    <p:sldId id="324" r:id="rId14"/>
    <p:sldId id="32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5AA1BD55-57CD-466E-0725-B6CBA11E0D12}" name="Lauren Weldy (ALLEGIS GROUP SERVICES)" initials="LW" userId="S::v-lweldy@microsoft.com::07a2285c-a352-4b96-8658-ecc34365c15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EDEB"/>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A107856-5554-42FB-B03E-39F5DBC370B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1987" autoAdjust="0"/>
  </p:normalViewPr>
  <p:slideViewPr>
    <p:cSldViewPr snapToGrid="0">
      <p:cViewPr varScale="1">
        <p:scale>
          <a:sx n="93" d="100"/>
          <a:sy n="93" d="100"/>
        </p:scale>
        <p:origin x="644" y="28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3149"/>
    </p:cViewPr>
  </p:sorterViewPr>
  <p:notesViewPr>
    <p:cSldViewPr snapToGrid="0">
      <p:cViewPr>
        <p:scale>
          <a:sx n="1" d="2"/>
          <a:sy n="1" d="2"/>
        </p:scale>
        <p:origin x="2640" y="28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589D207-BE08-4B33-B5B0-5A5A94C9512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5E58DB9-49DC-495B-A68F-33D105C9065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67A1AC4-3AE8-4F87-AAED-904EC6054702}" type="datetimeFigureOut">
              <a:rPr lang="en-US" smtClean="0"/>
              <a:t>5/25/2025</a:t>
            </a:fld>
            <a:endParaRPr lang="en-US" dirty="0"/>
          </a:p>
        </p:txBody>
      </p:sp>
      <p:sp>
        <p:nvSpPr>
          <p:cNvPr id="4" name="Footer Placeholder 3">
            <a:extLst>
              <a:ext uri="{FF2B5EF4-FFF2-40B4-BE49-F238E27FC236}">
                <a16:creationId xmlns:a16="http://schemas.microsoft.com/office/drawing/2014/main" id="{7F66337E-DAD5-442C-9B8F-E10EB7D972C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EE3BDF2-02BD-4181-AC28-FD56172CC62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AF8A362-CAFC-4987-9A50-47570528395E}" type="slidenum">
              <a:rPr lang="en-US" smtClean="0"/>
              <a:t>‹#›</a:t>
            </a:fld>
            <a:endParaRPr lang="en-US" dirty="0"/>
          </a:p>
        </p:txBody>
      </p:sp>
    </p:spTree>
    <p:extLst>
      <p:ext uri="{BB962C8B-B14F-4D97-AF65-F5344CB8AC3E}">
        <p14:creationId xmlns:p14="http://schemas.microsoft.com/office/powerpoint/2010/main" val="4523749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556653-6123-4FE4-861F-5F9583BF59B0}" type="datetimeFigureOut">
              <a:rPr lang="en-US" smtClean="0"/>
              <a:t>5/25/2025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EEB602-95FC-483A-B12D-216A7AD7EA24}" type="slidenum">
              <a:rPr lang="en-US" smtClean="0"/>
              <a:t>‹#›</a:t>
            </a:fld>
            <a:endParaRPr lang="en-US" dirty="0"/>
          </a:p>
        </p:txBody>
      </p:sp>
    </p:spTree>
    <p:extLst>
      <p:ext uri="{BB962C8B-B14F-4D97-AF65-F5344CB8AC3E}">
        <p14:creationId xmlns:p14="http://schemas.microsoft.com/office/powerpoint/2010/main" val="1325843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EEB602-95FC-483A-B12D-216A7AD7EA24}" type="slidenum">
              <a:rPr lang="en-US" smtClean="0"/>
              <a:t>1</a:t>
            </a:fld>
            <a:endParaRPr lang="en-US" dirty="0"/>
          </a:p>
        </p:txBody>
      </p:sp>
    </p:spTree>
    <p:extLst>
      <p:ext uri="{BB962C8B-B14F-4D97-AF65-F5344CB8AC3E}">
        <p14:creationId xmlns:p14="http://schemas.microsoft.com/office/powerpoint/2010/main" val="335608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D69555-EE48-4B19-812B-4E1068DBF976}"/>
              </a:ext>
            </a:extLst>
          </p:cNvPr>
          <p:cNvSpPr/>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57">
            <a:extLst>
              <a:ext uri="{FF2B5EF4-FFF2-40B4-BE49-F238E27FC236}">
                <a16:creationId xmlns:a16="http://schemas.microsoft.com/office/drawing/2014/main" id="{57AEB73D-F521-4B19-820F-12DB6BCC8406}"/>
              </a:ext>
            </a:extLst>
          </p:cNvPr>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 name="Title 1"/>
          <p:cNvSpPr>
            <a:spLocks noGrp="1"/>
          </p:cNvSpPr>
          <p:nvPr>
            <p:ph type="ctrTitle"/>
          </p:nvPr>
        </p:nvSpPr>
        <p:spPr>
          <a:xfrm>
            <a:off x="855388" y="863068"/>
            <a:ext cx="6007691" cy="4985916"/>
          </a:xfrm>
        </p:spPr>
        <p:txBody>
          <a:bodyPr anchor="ctr">
            <a:noAutofit/>
          </a:bodyPr>
          <a:lstStyle>
            <a:lvl1pPr algn="l">
              <a:lnSpc>
                <a:spcPct val="125000"/>
              </a:lnSpc>
              <a:defRPr sz="6000" b="0" cap="all" spc="150" baseline="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197352" y="863068"/>
            <a:ext cx="3351729" cy="5120069"/>
          </a:xfrm>
        </p:spPr>
        <p:txBody>
          <a:bodyPr anchor="ctr">
            <a:normAutofit/>
          </a:bodyPr>
          <a:lstStyle>
            <a:lvl1pPr marL="0" indent="0" algn="l">
              <a:lnSpc>
                <a:spcPct val="150000"/>
              </a:lnSpc>
              <a:buNone/>
              <a:defRPr sz="2400" b="0" cap="none"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Rectangle 6">
            <a:extLst>
              <a:ext uri="{FF2B5EF4-FFF2-40B4-BE49-F238E27FC236}">
                <a16:creationId xmlns:a16="http://schemas.microsoft.com/office/drawing/2014/main" id="{6B72EEBA-3A5D-41CE-8465-A45A0F65674E}"/>
              </a:ext>
            </a:extLst>
          </p:cNvPr>
          <p:cNvSpPr/>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ate Placeholder 12">
            <a:extLst>
              <a:ext uri="{FF2B5EF4-FFF2-40B4-BE49-F238E27FC236}">
                <a16:creationId xmlns:a16="http://schemas.microsoft.com/office/drawing/2014/main" id="{79F4CF2F-CDFA-4A37-837C-819D5238EAB4}"/>
              </a:ext>
            </a:extLst>
          </p:cNvPr>
          <p:cNvSpPr>
            <a:spLocks noGrp="1"/>
          </p:cNvSpPr>
          <p:nvPr>
            <p:ph type="dt" sz="half" idx="10"/>
          </p:nvPr>
        </p:nvSpPr>
        <p:spPr>
          <a:xfrm>
            <a:off x="8197353" y="6309360"/>
            <a:ext cx="2151134" cy="457200"/>
          </a:xfrm>
        </p:spPr>
        <p:txBody>
          <a:bodyPr/>
          <a:lstStyle/>
          <a:p>
            <a:r>
              <a:rPr lang="en-US"/>
              <a:t>06/01/2025</a:t>
            </a:r>
            <a:endParaRPr lang="en-US" dirty="0"/>
          </a:p>
        </p:txBody>
      </p:sp>
      <p:sp>
        <p:nvSpPr>
          <p:cNvPr id="15" name="Footer Placeholder 14">
            <a:extLst>
              <a:ext uri="{FF2B5EF4-FFF2-40B4-BE49-F238E27FC236}">
                <a16:creationId xmlns:a16="http://schemas.microsoft.com/office/drawing/2014/main" id="{CFECE62A-61A4-407D-8F0B-D459CD977C75}"/>
              </a:ext>
            </a:extLst>
          </p:cNvPr>
          <p:cNvSpPr>
            <a:spLocks noGrp="1"/>
          </p:cNvSpPr>
          <p:nvPr>
            <p:ph type="ftr" sz="quarter" idx="11"/>
          </p:nvPr>
        </p:nvSpPr>
        <p:spPr>
          <a:xfrm>
            <a:off x="855388" y="6309360"/>
            <a:ext cx="6007691" cy="457200"/>
          </a:xfrm>
        </p:spPr>
        <p:txBody>
          <a:bodyPr/>
          <a:lstStyle>
            <a:lvl1pPr algn="r">
              <a:defRPr/>
            </a:lvl1pPr>
          </a:lstStyle>
          <a:p>
            <a:r>
              <a:rPr lang="en-US"/>
              <a:t>1st Sunday </a:t>
            </a:r>
            <a:endParaRPr lang="en-US" dirty="0"/>
          </a:p>
        </p:txBody>
      </p:sp>
      <p:sp>
        <p:nvSpPr>
          <p:cNvPr id="27" name="Slide Number Placeholder 26">
            <a:extLst>
              <a:ext uri="{FF2B5EF4-FFF2-40B4-BE49-F238E27FC236}">
                <a16:creationId xmlns:a16="http://schemas.microsoft.com/office/drawing/2014/main" id="{99FE60A9-FE2A-451F-9244-60FCE7FE9AD7}"/>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4233062062"/>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06/01/2025</a:t>
            </a:r>
            <a:endParaRPr lang="en-US" dirty="0"/>
          </a:p>
        </p:txBody>
      </p:sp>
      <p:sp>
        <p:nvSpPr>
          <p:cNvPr id="5" name="Footer Placeholder 4"/>
          <p:cNvSpPr>
            <a:spLocks noGrp="1"/>
          </p:cNvSpPr>
          <p:nvPr>
            <p:ph type="ftr" sz="quarter" idx="11"/>
          </p:nvPr>
        </p:nvSpPr>
        <p:spPr/>
        <p:txBody>
          <a:bodyPr/>
          <a:lstStyle/>
          <a:p>
            <a:r>
              <a:rPr lang="en-US"/>
              <a:t>1st Sunday </a:t>
            </a:r>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335236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r>
              <a:rPr lang="en-US"/>
              <a:t>06/01/2025</a:t>
            </a:r>
            <a:endParaRPr lang="en-US" dirty="0"/>
          </a:p>
        </p:txBody>
      </p:sp>
      <p:sp>
        <p:nvSpPr>
          <p:cNvPr id="5" name="Footer Placeholder 4"/>
          <p:cNvSpPr>
            <a:spLocks noGrp="1"/>
          </p:cNvSpPr>
          <p:nvPr>
            <p:ph type="ftr" sz="quarter" idx="11"/>
          </p:nvPr>
        </p:nvSpPr>
        <p:spPr>
          <a:xfrm>
            <a:off x="2933699" y="6296615"/>
            <a:ext cx="5959577" cy="365125"/>
          </a:xfrm>
        </p:spPr>
        <p:txBody>
          <a:bodyPr/>
          <a:lstStyle/>
          <a:p>
            <a:r>
              <a:rPr lang="en-US"/>
              <a:t>1st Sunday </a:t>
            </a:r>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2215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Title Only">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EA8D8870-8337-4ABD-9EA6-3D5AAB7E42D9}"/>
              </a:ext>
              <a:ext uri="{C183D7F6-B498-43B3-948B-1728B52AA6E4}">
                <adec:decorative xmlns:adec="http://schemas.microsoft.com/office/drawing/2017/decorative" val="1"/>
              </a:ext>
            </a:extLst>
          </p:cNvPr>
          <p:cNvSpPr/>
          <p:nvPr userDrawn="1"/>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BAC3B2DB-2CCA-4BD4-8D63-98257049E273}"/>
              </a:ext>
              <a:ext uri="{C183D7F6-B498-43B3-948B-1728B52AA6E4}">
                <adec:decorative xmlns:adec="http://schemas.microsoft.com/office/drawing/2017/decorative" val="1"/>
              </a:ext>
            </a:extLst>
          </p:cNvPr>
          <p:cNvSpPr/>
          <p:nvPr userDrawn="1"/>
        </p:nvSpPr>
        <p:spPr>
          <a:xfrm>
            <a:off x="0" y="825689"/>
            <a:ext cx="12192000" cy="52017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itle 1">
            <a:extLst>
              <a:ext uri="{FF2B5EF4-FFF2-40B4-BE49-F238E27FC236}">
                <a16:creationId xmlns:a16="http://schemas.microsoft.com/office/drawing/2014/main" id="{324DAAC3-FA37-4838-A298-327679F99F8A}"/>
              </a:ext>
            </a:extLst>
          </p:cNvPr>
          <p:cNvSpPr>
            <a:spLocks noGrp="1"/>
          </p:cNvSpPr>
          <p:nvPr>
            <p:ph type="ctrTitle" hasCustomPrompt="1"/>
          </p:nvPr>
        </p:nvSpPr>
        <p:spPr>
          <a:xfrm>
            <a:off x="1386629" y="825687"/>
            <a:ext cx="9643772" cy="5201730"/>
          </a:xfrm>
        </p:spPr>
        <p:txBody>
          <a:bodyPr tIns="182880" anchor="ctr" anchorCtr="0">
            <a:noAutofit/>
          </a:bodyPr>
          <a:lstStyle>
            <a:lvl1pPr algn="l">
              <a:lnSpc>
                <a:spcPct val="100000"/>
              </a:lnSpc>
              <a:defRPr sz="4800" cap="all" baseline="0">
                <a:solidFill>
                  <a:schemeClr val="bg1"/>
                </a:solidFill>
              </a:defRPr>
            </a:lvl1pPr>
          </a:lstStyle>
          <a:p>
            <a:r>
              <a:rPr lang="en-US" sz="4400" dirty="0">
                <a:solidFill>
                  <a:schemeClr val="bg1"/>
                </a:solidFill>
              </a:rPr>
              <a:t>CLICK TO ADD TITLE</a:t>
            </a:r>
          </a:p>
        </p:txBody>
      </p:sp>
      <p:sp>
        <p:nvSpPr>
          <p:cNvPr id="56" name="Rectangle 55">
            <a:extLst>
              <a:ext uri="{FF2B5EF4-FFF2-40B4-BE49-F238E27FC236}">
                <a16:creationId xmlns:a16="http://schemas.microsoft.com/office/drawing/2014/main" id="{FB792E4C-AD3B-4E88-8540-E75759746368}"/>
              </a:ext>
              <a:ext uri="{C183D7F6-B498-43B3-948B-1728B52AA6E4}">
                <adec:decorative xmlns:adec="http://schemas.microsoft.com/office/drawing/2017/decorative" val="1"/>
              </a:ext>
            </a:extLst>
          </p:cNvPr>
          <p:cNvSpPr/>
          <p:nvPr userDrawn="1"/>
        </p:nvSpPr>
        <p:spPr>
          <a:xfrm>
            <a:off x="-1" y="889696"/>
            <a:ext cx="1070775" cy="50777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A32632F-9ED1-4328-BBE3-B4E014156A29}"/>
              </a:ext>
              <a:ext uri="{C183D7F6-B498-43B3-948B-1728B52AA6E4}">
                <adec:decorative xmlns:adec="http://schemas.microsoft.com/office/drawing/2017/decorative" val="1"/>
              </a:ext>
            </a:extLst>
          </p:cNvPr>
          <p:cNvSpPr/>
          <p:nvPr userDrawn="1"/>
        </p:nvSpPr>
        <p:spPr>
          <a:xfrm rot="5400000">
            <a:off x="-236512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EA124D3C-01E3-4B96-BDF0-54851D1739D0}"/>
              </a:ext>
              <a:ext uri="{C183D7F6-B498-43B3-948B-1728B52AA6E4}">
                <adec:decorative xmlns:adec="http://schemas.microsoft.com/office/drawing/2017/decorative" val="1"/>
              </a:ext>
            </a:extLst>
          </p:cNvPr>
          <p:cNvSpPr/>
          <p:nvPr userDrawn="1"/>
        </p:nvSpPr>
        <p:spPr>
          <a:xfrm rot="5400000">
            <a:off x="765851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167A64FF-37A7-4837-8033-CBEA22697ECA}"/>
              </a:ext>
              <a:ext uri="{C183D7F6-B498-43B3-948B-1728B52AA6E4}">
                <adec:decorative xmlns:adec="http://schemas.microsoft.com/office/drawing/2017/decorative" val="1"/>
              </a:ext>
            </a:extLst>
          </p:cNvPr>
          <p:cNvSpPr/>
          <p:nvPr userDrawn="1"/>
        </p:nvSpPr>
        <p:spPr>
          <a:xfrm>
            <a:off x="11119516" y="896046"/>
            <a:ext cx="1070775" cy="507771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3FC0C09F-8990-542B-199E-E6FADE2FEEFB}"/>
              </a:ext>
              <a:ext uri="{C183D7F6-B498-43B3-948B-1728B52AA6E4}">
                <adec:decorative xmlns:adec="http://schemas.microsoft.com/office/drawing/2017/decorative" val="1"/>
              </a:ext>
            </a:extLst>
          </p:cNvPr>
          <p:cNvSpPr/>
          <p:nvPr userDrawn="1"/>
        </p:nvSpPr>
        <p:spPr>
          <a:xfrm>
            <a:off x="11119516" y="0"/>
            <a:ext cx="1070775" cy="8256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1F6F60C3-341E-9533-2415-66360A254A78}"/>
              </a:ext>
              <a:ext uri="{C183D7F6-B498-43B3-948B-1728B52AA6E4}">
                <adec:decorative xmlns:adec="http://schemas.microsoft.com/office/drawing/2017/decorative" val="1"/>
              </a:ext>
            </a:extLst>
          </p:cNvPr>
          <p:cNvSpPr/>
          <p:nvPr userDrawn="1"/>
        </p:nvSpPr>
        <p:spPr>
          <a:xfrm>
            <a:off x="11119515" y="6027421"/>
            <a:ext cx="1070775" cy="8305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94753914"/>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06/01/2025</a:t>
            </a:r>
            <a:endParaRPr lang="en-US" dirty="0"/>
          </a:p>
        </p:txBody>
      </p:sp>
      <p:sp>
        <p:nvSpPr>
          <p:cNvPr id="5" name="Footer Placeholder 4"/>
          <p:cNvSpPr>
            <a:spLocks noGrp="1"/>
          </p:cNvSpPr>
          <p:nvPr>
            <p:ph type="ftr" sz="quarter" idx="11"/>
          </p:nvPr>
        </p:nvSpPr>
        <p:spPr/>
        <p:txBody>
          <a:bodyPr/>
          <a:lstStyle/>
          <a:p>
            <a:r>
              <a:rPr lang="en-US"/>
              <a:t>1st Sunday </a:t>
            </a:r>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120849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FD12B6-57DE-4B63-A723-500B050FB7DD}"/>
              </a:ext>
            </a:extLst>
          </p:cNvPr>
          <p:cNvSpPr/>
          <p:nvPr/>
        </p:nvSpPr>
        <p:spPr>
          <a:xfrm>
            <a:off x="0" y="4215384"/>
            <a:ext cx="12192000" cy="264261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5316" y="1406284"/>
            <a:ext cx="10593694" cy="2597841"/>
          </a:xfrm>
        </p:spPr>
        <p:txBody>
          <a:bodyPr anchor="b">
            <a:normAutofit/>
          </a:bodyPr>
          <a:lstStyle>
            <a:lvl1pPr algn="ctr">
              <a:lnSpc>
                <a:spcPct val="125000"/>
              </a:lnSpc>
              <a:defRPr sz="4400" baseline="0">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818312" y="4527856"/>
            <a:ext cx="6559018" cy="1570245"/>
          </a:xfrm>
        </p:spPr>
        <p:txBody>
          <a:bodyPr anchor="t">
            <a:normAutofit/>
          </a:bodyPr>
          <a:lstStyle>
            <a:lvl1pPr marL="0" indent="0" algn="ctr">
              <a:lnSpc>
                <a:spcPct val="130000"/>
              </a:lnSpc>
              <a:spcBef>
                <a:spcPts val="0"/>
              </a:spcBef>
              <a:buNone/>
              <a:defRPr sz="2400" b="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5F1E2E75-4758-4930-8024-39287C962987}"/>
              </a:ext>
            </a:extLst>
          </p:cNvPr>
          <p:cNvSpPr>
            <a:spLocks noGrp="1"/>
          </p:cNvSpPr>
          <p:nvPr>
            <p:ph type="dt" sz="half" idx="10"/>
          </p:nvPr>
        </p:nvSpPr>
        <p:spPr/>
        <p:txBody>
          <a:bodyPr/>
          <a:lstStyle/>
          <a:p>
            <a:r>
              <a:rPr lang="en-US"/>
              <a:t>06/01/2025</a:t>
            </a:r>
            <a:endParaRPr lang="en-US" dirty="0"/>
          </a:p>
        </p:txBody>
      </p:sp>
      <p:sp>
        <p:nvSpPr>
          <p:cNvPr id="8" name="Footer Placeholder 7">
            <a:extLst>
              <a:ext uri="{FF2B5EF4-FFF2-40B4-BE49-F238E27FC236}">
                <a16:creationId xmlns:a16="http://schemas.microsoft.com/office/drawing/2014/main" id="{488B9949-402C-42C2-9A94-16590FC0C592}"/>
              </a:ext>
            </a:extLst>
          </p:cNvPr>
          <p:cNvSpPr>
            <a:spLocks noGrp="1"/>
          </p:cNvSpPr>
          <p:nvPr>
            <p:ph type="ftr" sz="quarter" idx="11"/>
          </p:nvPr>
        </p:nvSpPr>
        <p:spPr/>
        <p:txBody>
          <a:bodyPr/>
          <a:lstStyle/>
          <a:p>
            <a:r>
              <a:rPr lang="en-US"/>
              <a:t>1st Sunday </a:t>
            </a:r>
            <a:endParaRPr lang="en-US" dirty="0"/>
          </a:p>
        </p:txBody>
      </p:sp>
      <p:sp>
        <p:nvSpPr>
          <p:cNvPr id="10" name="Slide Number Placeholder 9">
            <a:extLst>
              <a:ext uri="{FF2B5EF4-FFF2-40B4-BE49-F238E27FC236}">
                <a16:creationId xmlns:a16="http://schemas.microsoft.com/office/drawing/2014/main" id="{039D83F6-DAF4-4876-AA41-F246EC970F7D}"/>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11" name="Rectangle 10">
            <a:extLst>
              <a:ext uri="{FF2B5EF4-FFF2-40B4-BE49-F238E27FC236}">
                <a16:creationId xmlns:a16="http://schemas.microsoft.com/office/drawing/2014/main" id="{91613A19-DDA2-44F6-9ED4-F87771C684B8}"/>
              </a:ext>
            </a:extLst>
          </p:cNvPr>
          <p:cNvSpPr/>
          <p:nvPr/>
        </p:nvSpPr>
        <p:spPr>
          <a:xfrm>
            <a:off x="0" y="4215384"/>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753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hasCustomPrompt="1"/>
          </p:nvPr>
        </p:nvSpPr>
        <p:spPr>
          <a:xfrm>
            <a:off x="5376670" y="705114"/>
            <a:ext cx="6172412" cy="2403846"/>
          </a:xfrm>
        </p:spPr>
        <p:txBody>
          <a:bodyPr anchor="b"/>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376670" y="3749040"/>
            <a:ext cx="6172411" cy="2346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06/01/2025</a:t>
            </a:r>
            <a:endParaRPr lang="en-US" dirty="0"/>
          </a:p>
        </p:txBody>
      </p:sp>
      <p:sp>
        <p:nvSpPr>
          <p:cNvPr id="6" name="Footer Placeholder 5"/>
          <p:cNvSpPr>
            <a:spLocks noGrp="1"/>
          </p:cNvSpPr>
          <p:nvPr>
            <p:ph type="ftr" sz="quarter" idx="11"/>
          </p:nvPr>
        </p:nvSpPr>
        <p:spPr/>
        <p:txBody>
          <a:bodyPr/>
          <a:lstStyle/>
          <a:p>
            <a:r>
              <a:rPr lang="en-US"/>
              <a:t>1st Sunday </a:t>
            </a:r>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smtClean="0"/>
              <a:pPr/>
              <a:t>‹#›</a:t>
            </a:fld>
            <a:endParaRPr lang="en-US" dirty="0"/>
          </a:p>
        </p:txBody>
      </p:sp>
      <p:sp>
        <p:nvSpPr>
          <p:cNvPr id="10" name="Rectangle 9">
            <a:extLst>
              <a:ext uri="{FF2B5EF4-FFF2-40B4-BE49-F238E27FC236}">
                <a16:creationId xmlns:a16="http://schemas.microsoft.com/office/drawing/2014/main" id="{5CE6B9B5-A5D1-4099-B52B-78F39AB0AFCB}"/>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18758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76667" y="658999"/>
            <a:ext cx="6166422" cy="457200"/>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76668" y="1116199"/>
            <a:ext cx="6166422" cy="20621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376668" y="3623098"/>
            <a:ext cx="6166421" cy="457200"/>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5376670" y="4102370"/>
            <a:ext cx="6166419" cy="206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06/01/2025</a:t>
            </a:r>
            <a:endParaRPr lang="en-US" dirty="0"/>
          </a:p>
        </p:txBody>
      </p:sp>
      <p:sp>
        <p:nvSpPr>
          <p:cNvPr id="8" name="Footer Placeholder 7"/>
          <p:cNvSpPr>
            <a:spLocks noGrp="1"/>
          </p:cNvSpPr>
          <p:nvPr>
            <p:ph type="ftr" sz="quarter" idx="11"/>
          </p:nvPr>
        </p:nvSpPr>
        <p:spPr/>
        <p:txBody>
          <a:bodyPr/>
          <a:lstStyle/>
          <a:p>
            <a:r>
              <a:rPr lang="en-US"/>
              <a:t>1st Sunday </a:t>
            </a:r>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smtClean="0"/>
              <a:pPr/>
              <a:t>‹#›</a:t>
            </a:fld>
            <a:endParaRPr lang="en-US" dirty="0"/>
          </a:p>
        </p:txBody>
      </p:sp>
      <p:sp>
        <p:nvSpPr>
          <p:cNvPr id="10" name="Title 9">
            <a:extLst>
              <a:ext uri="{FF2B5EF4-FFF2-40B4-BE49-F238E27FC236}">
                <a16:creationId xmlns:a16="http://schemas.microsoft.com/office/drawing/2014/main" id="{D26B370B-8381-431F-9492-0EA1205113EE}"/>
              </a:ext>
            </a:extLst>
          </p:cNvPr>
          <p:cNvSpPr>
            <a:spLocks noGrp="1"/>
          </p:cNvSpPr>
          <p:nvPr>
            <p:ph type="title"/>
          </p:nvPr>
        </p:nvSpPr>
        <p:spPr/>
        <p:txBody>
          <a:bodyPr/>
          <a:lstStyle/>
          <a:p>
            <a:r>
              <a:rPr lang="en-US"/>
              <a:t>Click to edit Master title style</a:t>
            </a:r>
          </a:p>
        </p:txBody>
      </p:sp>
      <p:sp>
        <p:nvSpPr>
          <p:cNvPr id="12" name="Rectangle 11">
            <a:extLst>
              <a:ext uri="{FF2B5EF4-FFF2-40B4-BE49-F238E27FC236}">
                <a16:creationId xmlns:a16="http://schemas.microsoft.com/office/drawing/2014/main" id="{DCA89085-2231-4A9C-B23C-B199A9DD26C5}"/>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4152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06/01/2025</a:t>
            </a:r>
            <a:endParaRPr lang="en-US" dirty="0"/>
          </a:p>
        </p:txBody>
      </p:sp>
      <p:sp>
        <p:nvSpPr>
          <p:cNvPr id="4" name="Footer Placeholder 3"/>
          <p:cNvSpPr>
            <a:spLocks noGrp="1"/>
          </p:cNvSpPr>
          <p:nvPr>
            <p:ph type="ftr" sz="quarter" idx="11"/>
          </p:nvPr>
        </p:nvSpPr>
        <p:spPr/>
        <p:txBody>
          <a:bodyPr/>
          <a:lstStyle/>
          <a:p>
            <a:r>
              <a:rPr lang="en-US"/>
              <a:t>1st Sunday </a:t>
            </a:r>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t>‹#›</a:t>
            </a:fld>
            <a:endParaRPr lang="en-US" dirty="0"/>
          </a:p>
        </p:txBody>
      </p:sp>
      <p:sp useBgFill="1">
        <p:nvSpPr>
          <p:cNvPr id="6" name="Rectangle 5">
            <a:extLst>
              <a:ext uri="{FF2B5EF4-FFF2-40B4-BE49-F238E27FC236}">
                <a16:creationId xmlns:a16="http://schemas.microsoft.com/office/drawing/2014/main" id="{94837D5C-EE88-BE2B-5940-6A8E20CAEEC6}"/>
              </a:ext>
              <a:ext uri="{C183D7F6-B498-43B3-948B-1728B52AA6E4}">
                <adec:decorative xmlns:adec="http://schemas.microsoft.com/office/drawing/2017/decorative" val="1"/>
              </a:ext>
            </a:extLst>
          </p:cNvPr>
          <p:cNvSpPr/>
          <p:nvPr userDrawn="1"/>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57D6331A-AE6C-3009-DDD4-1671FF7E0F3D}"/>
              </a:ext>
              <a:ext uri="{C183D7F6-B498-43B3-948B-1728B52AA6E4}">
                <adec:decorative xmlns:adec="http://schemas.microsoft.com/office/drawing/2017/decorative" val="1"/>
              </a:ext>
            </a:extLst>
          </p:cNvPr>
          <p:cNvSpPr/>
          <p:nvPr userDrawn="1"/>
        </p:nvSpPr>
        <p:spPr>
          <a:xfrm>
            <a:off x="0" y="825689"/>
            <a:ext cx="12192000" cy="52017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38D7D28B-DE67-0B99-CDEB-A037FFC568ED}"/>
              </a:ext>
              <a:ext uri="{C183D7F6-B498-43B3-948B-1728B52AA6E4}">
                <adec:decorative xmlns:adec="http://schemas.microsoft.com/office/drawing/2017/decorative" val="1"/>
              </a:ext>
            </a:extLst>
          </p:cNvPr>
          <p:cNvSpPr/>
          <p:nvPr userDrawn="1"/>
        </p:nvSpPr>
        <p:spPr>
          <a:xfrm>
            <a:off x="-1" y="889696"/>
            <a:ext cx="1070775" cy="50777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58B9F3E3-6134-5423-F75E-B36E71A65278}"/>
              </a:ext>
              <a:ext uri="{C183D7F6-B498-43B3-948B-1728B52AA6E4}">
                <adec:decorative xmlns:adec="http://schemas.microsoft.com/office/drawing/2017/decorative" val="1"/>
              </a:ext>
            </a:extLst>
          </p:cNvPr>
          <p:cNvSpPr/>
          <p:nvPr userDrawn="1"/>
        </p:nvSpPr>
        <p:spPr>
          <a:xfrm rot="5400000">
            <a:off x="-236512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2B1F677F-A1EC-4CDA-E80E-4B3695465156}"/>
              </a:ext>
              <a:ext uri="{C183D7F6-B498-43B3-948B-1728B52AA6E4}">
                <adec:decorative xmlns:adec="http://schemas.microsoft.com/office/drawing/2017/decorative" val="1"/>
              </a:ext>
            </a:extLst>
          </p:cNvPr>
          <p:cNvSpPr/>
          <p:nvPr userDrawn="1"/>
        </p:nvSpPr>
        <p:spPr>
          <a:xfrm rot="5400000">
            <a:off x="765851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F1E2C06-C49E-A5AA-07A3-D134EFA3D29E}"/>
              </a:ext>
              <a:ext uri="{C183D7F6-B498-43B3-948B-1728B52AA6E4}">
                <adec:decorative xmlns:adec="http://schemas.microsoft.com/office/drawing/2017/decorative" val="1"/>
              </a:ext>
            </a:extLst>
          </p:cNvPr>
          <p:cNvSpPr/>
          <p:nvPr userDrawn="1"/>
        </p:nvSpPr>
        <p:spPr>
          <a:xfrm>
            <a:off x="11119516" y="896046"/>
            <a:ext cx="1070775" cy="507771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2BA39D8-E4F7-CD36-B80A-49D228C0FCA3}"/>
              </a:ext>
              <a:ext uri="{C183D7F6-B498-43B3-948B-1728B52AA6E4}">
                <adec:decorative xmlns:adec="http://schemas.microsoft.com/office/drawing/2017/decorative" val="1"/>
              </a:ext>
            </a:extLst>
          </p:cNvPr>
          <p:cNvSpPr/>
          <p:nvPr userDrawn="1"/>
        </p:nvSpPr>
        <p:spPr>
          <a:xfrm>
            <a:off x="11119516" y="0"/>
            <a:ext cx="1070775" cy="8256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A06F4721-4B2C-0638-8409-054F6738EAFD}"/>
              </a:ext>
              <a:ext uri="{C183D7F6-B498-43B3-948B-1728B52AA6E4}">
                <adec:decorative xmlns:adec="http://schemas.microsoft.com/office/drawing/2017/decorative" val="1"/>
              </a:ext>
            </a:extLst>
          </p:cNvPr>
          <p:cNvSpPr/>
          <p:nvPr userDrawn="1"/>
        </p:nvSpPr>
        <p:spPr>
          <a:xfrm>
            <a:off x="11119515" y="6027421"/>
            <a:ext cx="1070775" cy="8305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57894789"/>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C7CF41D3-C6B9-4E99-9321-87C4E2168F46}"/>
              </a:ext>
            </a:extLst>
          </p:cNvPr>
          <p:cNvSpPr>
            <a:spLocks noGrp="1"/>
          </p:cNvSpPr>
          <p:nvPr>
            <p:ph type="dt" sz="half" idx="10"/>
          </p:nvPr>
        </p:nvSpPr>
        <p:spPr/>
        <p:txBody>
          <a:bodyPr/>
          <a:lstStyle/>
          <a:p>
            <a:r>
              <a:rPr lang="en-US"/>
              <a:t>06/01/2025</a:t>
            </a:r>
            <a:endParaRPr lang="en-US" dirty="0"/>
          </a:p>
        </p:txBody>
      </p:sp>
      <p:sp>
        <p:nvSpPr>
          <p:cNvPr id="6" name="Footer Placeholder 5">
            <a:extLst>
              <a:ext uri="{FF2B5EF4-FFF2-40B4-BE49-F238E27FC236}">
                <a16:creationId xmlns:a16="http://schemas.microsoft.com/office/drawing/2014/main" id="{8B5BC6EB-07B1-46AF-AC33-E998BC6AA433}"/>
              </a:ext>
            </a:extLst>
          </p:cNvPr>
          <p:cNvSpPr>
            <a:spLocks noGrp="1"/>
          </p:cNvSpPr>
          <p:nvPr>
            <p:ph type="ftr" sz="quarter" idx="11"/>
          </p:nvPr>
        </p:nvSpPr>
        <p:spPr/>
        <p:txBody>
          <a:bodyPr/>
          <a:lstStyle/>
          <a:p>
            <a:r>
              <a:rPr lang="en-US"/>
              <a:t>1st Sunday </a:t>
            </a:r>
            <a:endParaRPr lang="en-US" dirty="0"/>
          </a:p>
        </p:txBody>
      </p:sp>
      <p:sp>
        <p:nvSpPr>
          <p:cNvPr id="7" name="Slide Number Placeholder 6">
            <a:extLst>
              <a:ext uri="{FF2B5EF4-FFF2-40B4-BE49-F238E27FC236}">
                <a16:creationId xmlns:a16="http://schemas.microsoft.com/office/drawing/2014/main" id="{73E3A0C1-6562-4819-9E88-4C1378FD5DE4}"/>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938225541"/>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ACA29BA-0143-49FF-8608-DB1623D99537}"/>
              </a:ext>
            </a:extLst>
          </p:cNvPr>
          <p:cNvSpPr/>
          <p:nvPr/>
        </p:nvSpPr>
        <p:spPr>
          <a:xfrm>
            <a:off x="0" y="0"/>
            <a:ext cx="8248592"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753015" y="640079"/>
            <a:ext cx="2796066" cy="2551751"/>
          </a:xfrm>
        </p:spPr>
        <p:txBody>
          <a:bodyPr anchor="b">
            <a:normAutofit/>
          </a:bodyPr>
          <a:lstStyle>
            <a:lvl1pPr algn="l">
              <a:lnSpc>
                <a:spcPct val="135000"/>
              </a:lnSpc>
              <a:defRPr sz="3200"/>
            </a:lvl1pPr>
          </a:lstStyle>
          <a:p>
            <a:r>
              <a:rPr lang="en-US"/>
              <a:t>Click to edit Master title style</a:t>
            </a:r>
            <a:endParaRPr lang="en-US" dirty="0"/>
          </a:p>
        </p:txBody>
      </p:sp>
      <p:sp>
        <p:nvSpPr>
          <p:cNvPr id="3" name="Content Placeholder 2"/>
          <p:cNvSpPr>
            <a:spLocks noGrp="1"/>
          </p:cNvSpPr>
          <p:nvPr>
            <p:ph idx="1"/>
          </p:nvPr>
        </p:nvSpPr>
        <p:spPr>
          <a:xfrm>
            <a:off x="638818" y="640078"/>
            <a:ext cx="6969693" cy="5455921"/>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hasCustomPrompt="1"/>
          </p:nvPr>
        </p:nvSpPr>
        <p:spPr>
          <a:xfrm>
            <a:off x="8753015" y="3223803"/>
            <a:ext cx="2796066" cy="2872197"/>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3010CF18-370D-4E80-AE4C-396FFDFCAE5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9">
            <a:extLst>
              <a:ext uri="{FF2B5EF4-FFF2-40B4-BE49-F238E27FC236}">
                <a16:creationId xmlns:a16="http://schemas.microsoft.com/office/drawing/2014/main" id="{C5EBFE9C-5A22-4462-9C51-E00C03F55C3D}"/>
              </a:ext>
            </a:extLst>
          </p:cNvPr>
          <p:cNvSpPr>
            <a:spLocks noGrp="1"/>
          </p:cNvSpPr>
          <p:nvPr>
            <p:ph type="dt" sz="half" idx="10"/>
          </p:nvPr>
        </p:nvSpPr>
        <p:spPr>
          <a:xfrm>
            <a:off x="8753015" y="6309360"/>
            <a:ext cx="1734207" cy="457200"/>
          </a:xfrm>
        </p:spPr>
        <p:txBody>
          <a:bodyPr/>
          <a:lstStyle>
            <a:lvl1pPr algn="l">
              <a:defRPr/>
            </a:lvl1pPr>
          </a:lstStyle>
          <a:p>
            <a:r>
              <a:rPr lang="en-US"/>
              <a:t>06/01/2025</a:t>
            </a:r>
            <a:endParaRPr lang="en-US" dirty="0"/>
          </a:p>
        </p:txBody>
      </p:sp>
      <p:sp>
        <p:nvSpPr>
          <p:cNvPr id="11" name="Footer Placeholder 10">
            <a:extLst>
              <a:ext uri="{FF2B5EF4-FFF2-40B4-BE49-F238E27FC236}">
                <a16:creationId xmlns:a16="http://schemas.microsoft.com/office/drawing/2014/main" id="{2EBBFF2E-AA66-4B76-9139-CB000B5A45D5}"/>
              </a:ext>
            </a:extLst>
          </p:cNvPr>
          <p:cNvSpPr>
            <a:spLocks noGrp="1"/>
          </p:cNvSpPr>
          <p:nvPr>
            <p:ph type="ftr" sz="quarter" idx="11"/>
          </p:nvPr>
        </p:nvSpPr>
        <p:spPr>
          <a:xfrm>
            <a:off x="638818" y="6309360"/>
            <a:ext cx="6993867" cy="457200"/>
          </a:xfrm>
        </p:spPr>
        <p:txBody>
          <a:bodyPr/>
          <a:lstStyle/>
          <a:p>
            <a:r>
              <a:rPr lang="en-US"/>
              <a:t>1st Sunday </a:t>
            </a:r>
            <a:endParaRPr lang="en-US" dirty="0"/>
          </a:p>
        </p:txBody>
      </p:sp>
      <p:sp>
        <p:nvSpPr>
          <p:cNvPr id="12" name="Slide Number Placeholder 11">
            <a:extLst>
              <a:ext uri="{FF2B5EF4-FFF2-40B4-BE49-F238E27FC236}">
                <a16:creationId xmlns:a16="http://schemas.microsoft.com/office/drawing/2014/main" id="{A44F64C4-BF20-4F6B-B650-57C71C828A68}"/>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04140893"/>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4996" y="640079"/>
            <a:ext cx="2714085" cy="2695903"/>
          </a:xfrm>
        </p:spPr>
        <p:txBody>
          <a:bodyPr anchor="b">
            <a:noAutofit/>
          </a:bodyPr>
          <a:lstStyle>
            <a:lvl1pPr algn="l">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248592"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hasCustomPrompt="1"/>
          </p:nvPr>
        </p:nvSpPr>
        <p:spPr>
          <a:xfrm>
            <a:off x="8834996" y="3429000"/>
            <a:ext cx="2714085" cy="2508026"/>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90949BC8-9ABF-49F6-851C-5DB0B86CA70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04E1EE21-E3FA-4D43-B224-C664959637B0}"/>
              </a:ext>
            </a:extLst>
          </p:cNvPr>
          <p:cNvSpPr>
            <a:spLocks noGrp="1"/>
          </p:cNvSpPr>
          <p:nvPr>
            <p:ph type="dt" sz="half" idx="10"/>
          </p:nvPr>
        </p:nvSpPr>
        <p:spPr>
          <a:xfrm>
            <a:off x="8834997" y="6309360"/>
            <a:ext cx="1645920" cy="457200"/>
          </a:xfrm>
        </p:spPr>
        <p:txBody>
          <a:bodyPr/>
          <a:lstStyle/>
          <a:p>
            <a:r>
              <a:rPr lang="en-US"/>
              <a:t>06/01/2025</a:t>
            </a:r>
            <a:endParaRPr lang="en-US" dirty="0"/>
          </a:p>
        </p:txBody>
      </p:sp>
      <p:sp>
        <p:nvSpPr>
          <p:cNvPr id="7" name="Slide Number Placeholder 6">
            <a:extLst>
              <a:ext uri="{FF2B5EF4-FFF2-40B4-BE49-F238E27FC236}">
                <a16:creationId xmlns:a16="http://schemas.microsoft.com/office/drawing/2014/main" id="{A32D7F83-8993-4ED4-9F02-663CC085052F}"/>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6" name="Footer Placeholder 5">
            <a:extLst>
              <a:ext uri="{FF2B5EF4-FFF2-40B4-BE49-F238E27FC236}">
                <a16:creationId xmlns:a16="http://schemas.microsoft.com/office/drawing/2014/main" id="{8E3678B7-E511-4CE1-BEE5-89E959B9BFD6}"/>
              </a:ext>
            </a:extLst>
          </p:cNvPr>
          <p:cNvSpPr>
            <a:spLocks noGrp="1"/>
          </p:cNvSpPr>
          <p:nvPr>
            <p:ph type="ftr" sz="quarter" idx="11"/>
          </p:nvPr>
        </p:nvSpPr>
        <p:spPr>
          <a:xfrm>
            <a:off x="640080" y="6309360"/>
            <a:ext cx="4946592" cy="457200"/>
          </a:xfrm>
        </p:spPr>
        <p:txBody>
          <a:bodyPr/>
          <a:lstStyle>
            <a:lvl1pPr>
              <a:defRPr>
                <a:solidFill>
                  <a:srgbClr val="FFFFFF"/>
                </a:solidFill>
                <a:effectLst>
                  <a:outerShdw blurRad="50800" dist="38100" dir="2700000" algn="tl" rotWithShape="0">
                    <a:prstClr val="black">
                      <a:alpha val="43000"/>
                    </a:prstClr>
                  </a:outerShdw>
                </a:effectLst>
              </a:defRPr>
            </a:lvl1pPr>
          </a:lstStyle>
          <a:p>
            <a:r>
              <a:rPr lang="en-US"/>
              <a:t>1st Sunday </a:t>
            </a:r>
            <a:endParaRPr lang="en-US" dirty="0"/>
          </a:p>
        </p:txBody>
      </p:sp>
    </p:spTree>
    <p:extLst>
      <p:ext uri="{BB962C8B-B14F-4D97-AF65-F5344CB8AC3E}">
        <p14:creationId xmlns:p14="http://schemas.microsoft.com/office/powerpoint/2010/main" val="1370631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86F82F-1B47-46ED-8EAE-53EF71E59E9A}"/>
              </a:ext>
            </a:extLst>
          </p:cNvPr>
          <p:cNvSpPr/>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42918" y="705113"/>
            <a:ext cx="3411973" cy="5197498"/>
          </a:xfrm>
          <a:prstGeom prst="rect">
            <a:avLst/>
          </a:prstGeom>
        </p:spPr>
        <p:txBody>
          <a:bodyPr vert="horz" lIns="109728" tIns="109728" rIns="109728" bIns="9144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76671" y="705113"/>
            <a:ext cx="6172412" cy="5197497"/>
          </a:xfrm>
          <a:prstGeom prst="rect">
            <a:avLst/>
          </a:prstGeom>
        </p:spPr>
        <p:txBody>
          <a:bodyPr vert="horz" lIns="109728" tIns="109728" rIns="109728" bIns="9144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2917" y="6309360"/>
            <a:ext cx="3411973"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r>
              <a:rPr lang="en-US"/>
              <a:t>06/01/2025</a:t>
            </a:r>
            <a:endParaRPr lang="en-US" dirty="0"/>
          </a:p>
        </p:txBody>
      </p:sp>
      <p:sp>
        <p:nvSpPr>
          <p:cNvPr id="5" name="Footer Placeholder 4"/>
          <p:cNvSpPr>
            <a:spLocks noGrp="1"/>
          </p:cNvSpPr>
          <p:nvPr>
            <p:ph type="ftr" sz="quarter" idx="3"/>
          </p:nvPr>
        </p:nvSpPr>
        <p:spPr>
          <a:xfrm>
            <a:off x="5376670" y="6309360"/>
            <a:ext cx="4946592"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r>
              <a:rPr lang="en-US"/>
              <a:t>1st Sunday </a:t>
            </a:r>
            <a:endParaRPr lang="en-US" dirty="0"/>
          </a:p>
        </p:txBody>
      </p:sp>
      <p:sp>
        <p:nvSpPr>
          <p:cNvPr id="6" name="Slide Number Placeholder 5"/>
          <p:cNvSpPr>
            <a:spLocks noGrp="1"/>
          </p:cNvSpPr>
          <p:nvPr>
            <p:ph type="sldNum" sz="quarter" idx="4"/>
          </p:nvPr>
        </p:nvSpPr>
        <p:spPr>
          <a:xfrm>
            <a:off x="10569202" y="6309360"/>
            <a:ext cx="979879" cy="457200"/>
          </a:xfrm>
          <a:prstGeom prst="rect">
            <a:avLst/>
          </a:prstGeom>
        </p:spPr>
        <p:txBody>
          <a:bodyPr vert="horz" lIns="109728" tIns="109728" rIns="109728" bIns="91440" rtlCol="0" anchor="b"/>
          <a:lstStyle>
            <a:lvl1pPr algn="r">
              <a:defRPr sz="1600" b="1" spc="150" baseline="0">
                <a:solidFill>
                  <a:schemeClr val="tx1">
                    <a:lumMod val="75000"/>
                    <a:lumOff val="25000"/>
                  </a:schemeClr>
                </a:solidFill>
                <a:latin typeface="+mj-lt"/>
              </a:defRPr>
            </a:lvl1pPr>
          </a:lstStyle>
          <a:p>
            <a:fld id="{FAEF9944-A4F6-4C59-AEBD-678D6480B8EA}" type="slidenum">
              <a:rPr lang="en-US" smtClean="0"/>
              <a:pPr/>
              <a:t>‹#›</a:t>
            </a:fld>
            <a:endParaRPr lang="en-US" dirty="0"/>
          </a:p>
        </p:txBody>
      </p:sp>
      <p:sp>
        <p:nvSpPr>
          <p:cNvPr id="21" name="Rectangle 20">
            <a:extLst>
              <a:ext uri="{FF2B5EF4-FFF2-40B4-BE49-F238E27FC236}">
                <a16:creationId xmlns:a16="http://schemas.microsoft.com/office/drawing/2014/main" id="{EF1BAF6F-6275-4646-9C59-331B29B9550F}"/>
              </a:ext>
            </a:extLst>
          </p:cNvPr>
          <p:cNvSpPr/>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7548972"/>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82" r:id="rId12"/>
  </p:sldLayoutIdLst>
  <p:hf hdr="0"/>
  <p:txStyles>
    <p:titleStyle>
      <a:lvl1pPr algn="l" defTabSz="914400" rtl="0" eaLnBrk="1" latinLnBrk="0" hangingPunct="1">
        <a:lnSpc>
          <a:spcPct val="150000"/>
        </a:lnSpc>
        <a:spcBef>
          <a:spcPct val="0"/>
        </a:spcBef>
        <a:buNone/>
        <a:defRPr sz="36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1"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814B6A3-5F3E-4909-8ED5-87FE82492264}"/>
              </a:ext>
            </a:extLst>
          </p:cNvPr>
          <p:cNvSpPr>
            <a:spLocks noGrp="1"/>
          </p:cNvSpPr>
          <p:nvPr>
            <p:ph type="ctrTitle"/>
          </p:nvPr>
        </p:nvSpPr>
        <p:spPr/>
        <p:txBody>
          <a:bodyPr vert="horz" lIns="109728" tIns="109728" rIns="109728" bIns="91440" rtlCol="0" anchor="ctr">
            <a:normAutofit/>
          </a:bodyPr>
          <a:lstStyle/>
          <a:p>
            <a:r>
              <a:rPr lang="en-US" dirty="0"/>
              <a:t>The Hunter Was Hunted </a:t>
            </a:r>
            <a:br>
              <a:rPr lang="en-US" dirty="0"/>
            </a:br>
            <a:br>
              <a:rPr lang="en-US" dirty="0"/>
            </a:br>
            <a:r>
              <a:rPr lang="en-US" dirty="0"/>
              <a:t>             </a:t>
            </a:r>
            <a:r>
              <a:rPr lang="en-US" sz="3600" dirty="0"/>
              <a:t>Acts 9:1-9 </a:t>
            </a:r>
            <a:br>
              <a:rPr lang="en-US" sz="3600" dirty="0"/>
            </a:br>
            <a:br>
              <a:rPr lang="en-US" sz="3600" dirty="0"/>
            </a:br>
            <a:r>
              <a:rPr lang="en-US" sz="3600" dirty="0"/>
              <a:t>    1</a:t>
            </a:r>
            <a:r>
              <a:rPr lang="en-US" sz="3600" baseline="30000" dirty="0"/>
              <a:t>st</a:t>
            </a:r>
            <a:r>
              <a:rPr lang="en-US" sz="3600" dirty="0"/>
              <a:t> Sunday, June 01, 2025</a:t>
            </a:r>
          </a:p>
        </p:txBody>
      </p:sp>
    </p:spTree>
    <p:extLst>
      <p:ext uri="{BB962C8B-B14F-4D97-AF65-F5344CB8AC3E}">
        <p14:creationId xmlns:p14="http://schemas.microsoft.com/office/powerpoint/2010/main" val="2323907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A17F55-7324-096B-80B4-E8F5CD75AEEF}"/>
              </a:ext>
            </a:extLst>
          </p:cNvPr>
          <p:cNvSpPr>
            <a:spLocks noGrp="1"/>
          </p:cNvSpPr>
          <p:nvPr>
            <p:ph type="dt" sz="half" idx="10"/>
          </p:nvPr>
        </p:nvSpPr>
        <p:spPr/>
        <p:txBody>
          <a:bodyPr/>
          <a:lstStyle/>
          <a:p>
            <a:r>
              <a:rPr lang="en-US"/>
              <a:t>06/01/2025</a:t>
            </a:r>
            <a:endParaRPr lang="en-US" dirty="0"/>
          </a:p>
        </p:txBody>
      </p:sp>
      <p:sp>
        <p:nvSpPr>
          <p:cNvPr id="3" name="Footer Placeholder 2">
            <a:extLst>
              <a:ext uri="{FF2B5EF4-FFF2-40B4-BE49-F238E27FC236}">
                <a16:creationId xmlns:a16="http://schemas.microsoft.com/office/drawing/2014/main" id="{D7C5CE53-D641-D3BD-5969-29EF4CE866D1}"/>
              </a:ext>
            </a:extLst>
          </p:cNvPr>
          <p:cNvSpPr>
            <a:spLocks noGrp="1"/>
          </p:cNvSpPr>
          <p:nvPr>
            <p:ph type="ftr" sz="quarter" idx="11"/>
          </p:nvPr>
        </p:nvSpPr>
        <p:spPr/>
        <p:txBody>
          <a:bodyPr/>
          <a:lstStyle/>
          <a:p>
            <a:r>
              <a:rPr lang="en-US"/>
              <a:t>1st Sunday </a:t>
            </a:r>
            <a:endParaRPr lang="en-US" dirty="0"/>
          </a:p>
        </p:txBody>
      </p:sp>
      <p:sp>
        <p:nvSpPr>
          <p:cNvPr id="4" name="Slide Number Placeholder 3">
            <a:extLst>
              <a:ext uri="{FF2B5EF4-FFF2-40B4-BE49-F238E27FC236}">
                <a16:creationId xmlns:a16="http://schemas.microsoft.com/office/drawing/2014/main" id="{7E1889B2-CE28-771C-DB63-E5D723E7F15C}"/>
              </a:ext>
            </a:extLst>
          </p:cNvPr>
          <p:cNvSpPr>
            <a:spLocks noGrp="1"/>
          </p:cNvSpPr>
          <p:nvPr>
            <p:ph type="sldNum" sz="quarter" idx="12"/>
          </p:nvPr>
        </p:nvSpPr>
        <p:spPr/>
        <p:txBody>
          <a:bodyPr/>
          <a:lstStyle/>
          <a:p>
            <a:fld id="{FAEF9944-A4F6-4C59-AEBD-678D6480B8EA}" type="slidenum">
              <a:rPr lang="en-US" smtClean="0"/>
              <a:pPr/>
              <a:t>10</a:t>
            </a:fld>
            <a:endParaRPr lang="en-US" dirty="0"/>
          </a:p>
        </p:txBody>
      </p:sp>
      <p:sp>
        <p:nvSpPr>
          <p:cNvPr id="6" name="TextBox 5">
            <a:extLst>
              <a:ext uri="{FF2B5EF4-FFF2-40B4-BE49-F238E27FC236}">
                <a16:creationId xmlns:a16="http://schemas.microsoft.com/office/drawing/2014/main" id="{83E18DDB-681C-E758-0128-BFE5AA5B953A}"/>
              </a:ext>
            </a:extLst>
          </p:cNvPr>
          <p:cNvSpPr txBox="1"/>
          <p:nvPr/>
        </p:nvSpPr>
        <p:spPr>
          <a:xfrm>
            <a:off x="96252" y="91440"/>
            <a:ext cx="12045329" cy="5509200"/>
          </a:xfrm>
          <a:prstGeom prst="rect">
            <a:avLst/>
          </a:prstGeom>
          <a:noFill/>
        </p:spPr>
        <p:txBody>
          <a:bodyPr wrap="square">
            <a:spAutoFit/>
          </a:bodyPr>
          <a:lstStyle/>
          <a:p>
            <a:r>
              <a:rPr lang="en-US" sz="3200" dirty="0"/>
              <a:t>They come into Damascus under the curious stares of all the city’s inhabitants . . . especially the Christians. Continue to verse 9. </a:t>
            </a:r>
            <a:r>
              <a:rPr lang="en-US" sz="3200" b="1" i="1" dirty="0"/>
              <a:t>And he was three days without sight, and neither ate nor drank. </a:t>
            </a:r>
            <a:r>
              <a:rPr lang="en-US" sz="3200" dirty="0"/>
              <a:t>We do not read anywhere that Saul was commanded not to eat.  However, if you were him, could you? He was in some room, with no one there to help him, and was perhaps wondering if he would ever be able to see again.  The last blinding sight was the resurrected Christ. We learn from Acts, chapter 22, verse 10, that Christ told him to wait in Damascus and that he would be told what to do next. </a:t>
            </a:r>
          </a:p>
        </p:txBody>
      </p:sp>
    </p:spTree>
    <p:extLst>
      <p:ext uri="{BB962C8B-B14F-4D97-AF65-F5344CB8AC3E}">
        <p14:creationId xmlns:p14="http://schemas.microsoft.com/office/powerpoint/2010/main" val="1548660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5033D5-0151-921A-5D7B-F6F44C5B67C4}"/>
              </a:ext>
            </a:extLst>
          </p:cNvPr>
          <p:cNvSpPr>
            <a:spLocks noGrp="1"/>
          </p:cNvSpPr>
          <p:nvPr>
            <p:ph type="dt" sz="half" idx="10"/>
          </p:nvPr>
        </p:nvSpPr>
        <p:spPr/>
        <p:txBody>
          <a:bodyPr/>
          <a:lstStyle/>
          <a:p>
            <a:r>
              <a:rPr lang="en-US"/>
              <a:t>06/01/2025</a:t>
            </a:r>
            <a:endParaRPr lang="en-US" dirty="0"/>
          </a:p>
        </p:txBody>
      </p:sp>
      <p:sp>
        <p:nvSpPr>
          <p:cNvPr id="3" name="Footer Placeholder 2">
            <a:extLst>
              <a:ext uri="{FF2B5EF4-FFF2-40B4-BE49-F238E27FC236}">
                <a16:creationId xmlns:a16="http://schemas.microsoft.com/office/drawing/2014/main" id="{9228EB6F-729A-E3A9-2B80-2611BF31A07B}"/>
              </a:ext>
            </a:extLst>
          </p:cNvPr>
          <p:cNvSpPr>
            <a:spLocks noGrp="1"/>
          </p:cNvSpPr>
          <p:nvPr>
            <p:ph type="ftr" sz="quarter" idx="11"/>
          </p:nvPr>
        </p:nvSpPr>
        <p:spPr/>
        <p:txBody>
          <a:bodyPr/>
          <a:lstStyle/>
          <a:p>
            <a:r>
              <a:rPr lang="en-US"/>
              <a:t>1st Sunday </a:t>
            </a:r>
            <a:endParaRPr lang="en-US" dirty="0"/>
          </a:p>
        </p:txBody>
      </p:sp>
      <p:sp>
        <p:nvSpPr>
          <p:cNvPr id="4" name="Slide Number Placeholder 3">
            <a:extLst>
              <a:ext uri="{FF2B5EF4-FFF2-40B4-BE49-F238E27FC236}">
                <a16:creationId xmlns:a16="http://schemas.microsoft.com/office/drawing/2014/main" id="{B2E0239D-580F-8374-BC2A-3747DB507299}"/>
              </a:ext>
            </a:extLst>
          </p:cNvPr>
          <p:cNvSpPr>
            <a:spLocks noGrp="1"/>
          </p:cNvSpPr>
          <p:nvPr>
            <p:ph type="sldNum" sz="quarter" idx="12"/>
          </p:nvPr>
        </p:nvSpPr>
        <p:spPr/>
        <p:txBody>
          <a:bodyPr/>
          <a:lstStyle/>
          <a:p>
            <a:fld id="{FAEF9944-A4F6-4C59-AEBD-678D6480B8EA}" type="slidenum">
              <a:rPr lang="en-US" smtClean="0"/>
              <a:pPr/>
              <a:t>11</a:t>
            </a:fld>
            <a:endParaRPr lang="en-US" dirty="0"/>
          </a:p>
        </p:txBody>
      </p:sp>
      <p:sp>
        <p:nvSpPr>
          <p:cNvPr id="6" name="TextBox 5">
            <a:extLst>
              <a:ext uri="{FF2B5EF4-FFF2-40B4-BE49-F238E27FC236}">
                <a16:creationId xmlns:a16="http://schemas.microsoft.com/office/drawing/2014/main" id="{0B6A8358-4C18-1FB1-08F6-FF0194782E5F}"/>
              </a:ext>
            </a:extLst>
          </p:cNvPr>
          <p:cNvSpPr txBox="1"/>
          <p:nvPr/>
        </p:nvSpPr>
        <p:spPr>
          <a:xfrm>
            <a:off x="116878" y="91440"/>
            <a:ext cx="11949077" cy="6186309"/>
          </a:xfrm>
          <a:prstGeom prst="rect">
            <a:avLst/>
          </a:prstGeom>
          <a:noFill/>
        </p:spPr>
        <p:txBody>
          <a:bodyPr wrap="square">
            <a:spAutoFit/>
          </a:bodyPr>
          <a:lstStyle/>
          <a:p>
            <a:r>
              <a:rPr lang="en-US" sz="3600" b="1" dirty="0"/>
              <a:t>Do not ever underestimate the reach of God’s grace. </a:t>
            </a:r>
            <a:r>
              <a:rPr lang="en-US" sz="3600" dirty="0"/>
              <a:t>To the church, Paul would never have been considered a potential candidate for salvation.  He was their feared enemy; he was the “hound of hell”. God’s grace would reach even Paul! John Newton, the slave trader who later confessed Christ as his personal Savior, would write the well known hymn, Amazing Grace.  He wrote, </a:t>
            </a:r>
            <a:r>
              <a:rPr lang="en-US" sz="3600" i="1" dirty="0"/>
              <a:t>Amazing grace, how sweet the sound That saved a wretch like me. I once was lost, but now I’m found. Was blind, but now I see. </a:t>
            </a:r>
          </a:p>
        </p:txBody>
      </p:sp>
    </p:spTree>
    <p:extLst>
      <p:ext uri="{BB962C8B-B14F-4D97-AF65-F5344CB8AC3E}">
        <p14:creationId xmlns:p14="http://schemas.microsoft.com/office/powerpoint/2010/main" val="3983044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611B4FD-D1E7-7E74-6083-F7953DEED852}"/>
              </a:ext>
            </a:extLst>
          </p:cNvPr>
          <p:cNvSpPr txBox="1"/>
          <p:nvPr/>
        </p:nvSpPr>
        <p:spPr>
          <a:xfrm>
            <a:off x="116878" y="89377"/>
            <a:ext cx="11969702" cy="5632311"/>
          </a:xfrm>
          <a:prstGeom prst="rect">
            <a:avLst/>
          </a:prstGeom>
          <a:noFill/>
        </p:spPr>
        <p:txBody>
          <a:bodyPr wrap="square">
            <a:spAutoFit/>
          </a:bodyPr>
          <a:lstStyle/>
          <a:p>
            <a:r>
              <a:rPr lang="en-US" sz="3600" dirty="0"/>
              <a:t>We are introduced to Saul for the first time in Acts chapter 8.  As Stephen is being stoned  to death for his faith in Christ, notice in verse 1 that, </a:t>
            </a:r>
            <a:r>
              <a:rPr lang="en-US" sz="3600" b="1" i="1" dirty="0"/>
              <a:t>Saul was in hearty agreement with putting him to death.  And on that day, a great persecution began against the church in Jerusalem; and they were scattered throughout . . . </a:t>
            </a:r>
            <a:r>
              <a:rPr lang="en-US" sz="3600" dirty="0"/>
              <a:t>This verse in chapter 8 implies something that chapter 9 will confirm – Paul is the leader of the Jerusalem holocaust; the dreaded hunter of Christians. </a:t>
            </a:r>
          </a:p>
        </p:txBody>
      </p:sp>
      <p:sp>
        <p:nvSpPr>
          <p:cNvPr id="4" name="Date Placeholder 3">
            <a:extLst>
              <a:ext uri="{FF2B5EF4-FFF2-40B4-BE49-F238E27FC236}">
                <a16:creationId xmlns:a16="http://schemas.microsoft.com/office/drawing/2014/main" id="{DAB966CC-9A79-BDAB-4CE9-6E2AC63A9E09}"/>
              </a:ext>
            </a:extLst>
          </p:cNvPr>
          <p:cNvSpPr>
            <a:spLocks noGrp="1"/>
          </p:cNvSpPr>
          <p:nvPr>
            <p:ph type="dt" sz="half" idx="10"/>
          </p:nvPr>
        </p:nvSpPr>
        <p:spPr/>
        <p:txBody>
          <a:bodyPr/>
          <a:lstStyle/>
          <a:p>
            <a:r>
              <a:rPr lang="en-US"/>
              <a:t>06/01/2025</a:t>
            </a:r>
            <a:endParaRPr lang="en-US" dirty="0"/>
          </a:p>
        </p:txBody>
      </p:sp>
      <p:sp>
        <p:nvSpPr>
          <p:cNvPr id="5" name="Footer Placeholder 4">
            <a:extLst>
              <a:ext uri="{FF2B5EF4-FFF2-40B4-BE49-F238E27FC236}">
                <a16:creationId xmlns:a16="http://schemas.microsoft.com/office/drawing/2014/main" id="{F272D0AB-F19B-6E7B-156B-45AEEA619BD5}"/>
              </a:ext>
            </a:extLst>
          </p:cNvPr>
          <p:cNvSpPr>
            <a:spLocks noGrp="1"/>
          </p:cNvSpPr>
          <p:nvPr>
            <p:ph type="ftr" sz="quarter" idx="11"/>
          </p:nvPr>
        </p:nvSpPr>
        <p:spPr/>
        <p:txBody>
          <a:bodyPr/>
          <a:lstStyle/>
          <a:p>
            <a:r>
              <a:rPr lang="en-US"/>
              <a:t>1st Sunday </a:t>
            </a:r>
            <a:endParaRPr lang="en-US" dirty="0"/>
          </a:p>
        </p:txBody>
      </p:sp>
      <p:sp>
        <p:nvSpPr>
          <p:cNvPr id="6" name="Slide Number Placeholder 5">
            <a:extLst>
              <a:ext uri="{FF2B5EF4-FFF2-40B4-BE49-F238E27FC236}">
                <a16:creationId xmlns:a16="http://schemas.microsoft.com/office/drawing/2014/main" id="{C0D89DF4-1980-9C95-0C40-44938278FFA1}"/>
              </a:ext>
            </a:extLst>
          </p:cNvPr>
          <p:cNvSpPr>
            <a:spLocks noGrp="1"/>
          </p:cNvSpPr>
          <p:nvPr>
            <p:ph type="sldNum" sz="quarter" idx="12"/>
          </p:nvPr>
        </p:nvSpPr>
        <p:spPr/>
        <p:txBody>
          <a:bodyPr/>
          <a:lstStyle/>
          <a:p>
            <a:fld id="{FAEF9944-A4F6-4C59-AEBD-678D6480B8EA}" type="slidenum">
              <a:rPr lang="en-US" smtClean="0"/>
              <a:pPr/>
              <a:t>2</a:t>
            </a:fld>
            <a:endParaRPr lang="en-US" dirty="0"/>
          </a:p>
        </p:txBody>
      </p:sp>
    </p:spTree>
    <p:extLst>
      <p:ext uri="{BB962C8B-B14F-4D97-AF65-F5344CB8AC3E}">
        <p14:creationId xmlns:p14="http://schemas.microsoft.com/office/powerpoint/2010/main" val="1565895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C5F3EE-DB58-8E3A-9398-164CF79BFE6E}"/>
              </a:ext>
            </a:extLst>
          </p:cNvPr>
          <p:cNvSpPr>
            <a:spLocks noGrp="1"/>
          </p:cNvSpPr>
          <p:nvPr>
            <p:ph type="dt" sz="half" idx="10"/>
          </p:nvPr>
        </p:nvSpPr>
        <p:spPr/>
        <p:txBody>
          <a:bodyPr/>
          <a:lstStyle/>
          <a:p>
            <a:r>
              <a:rPr lang="en-US"/>
              <a:t>06/01/2025</a:t>
            </a:r>
            <a:endParaRPr lang="en-US" dirty="0"/>
          </a:p>
        </p:txBody>
      </p:sp>
      <p:sp>
        <p:nvSpPr>
          <p:cNvPr id="3" name="Footer Placeholder 2">
            <a:extLst>
              <a:ext uri="{FF2B5EF4-FFF2-40B4-BE49-F238E27FC236}">
                <a16:creationId xmlns:a16="http://schemas.microsoft.com/office/drawing/2014/main" id="{ADF99AAF-8C2C-A8F6-D9A0-AD9826085C1D}"/>
              </a:ext>
            </a:extLst>
          </p:cNvPr>
          <p:cNvSpPr>
            <a:spLocks noGrp="1"/>
          </p:cNvSpPr>
          <p:nvPr>
            <p:ph type="ftr" sz="quarter" idx="11"/>
          </p:nvPr>
        </p:nvSpPr>
        <p:spPr/>
        <p:txBody>
          <a:bodyPr/>
          <a:lstStyle/>
          <a:p>
            <a:r>
              <a:rPr lang="en-US"/>
              <a:t>1st Sunday </a:t>
            </a:r>
            <a:endParaRPr lang="en-US" dirty="0"/>
          </a:p>
        </p:txBody>
      </p:sp>
      <p:sp>
        <p:nvSpPr>
          <p:cNvPr id="4" name="Slide Number Placeholder 3">
            <a:extLst>
              <a:ext uri="{FF2B5EF4-FFF2-40B4-BE49-F238E27FC236}">
                <a16:creationId xmlns:a16="http://schemas.microsoft.com/office/drawing/2014/main" id="{A1BC6BDC-022B-40A8-F923-E769647F8F2D}"/>
              </a:ext>
            </a:extLst>
          </p:cNvPr>
          <p:cNvSpPr>
            <a:spLocks noGrp="1"/>
          </p:cNvSpPr>
          <p:nvPr>
            <p:ph type="sldNum" sz="quarter" idx="12"/>
          </p:nvPr>
        </p:nvSpPr>
        <p:spPr/>
        <p:txBody>
          <a:bodyPr/>
          <a:lstStyle/>
          <a:p>
            <a:fld id="{FAEF9944-A4F6-4C59-AEBD-678D6480B8EA}" type="slidenum">
              <a:rPr lang="en-US" smtClean="0"/>
              <a:pPr/>
              <a:t>3</a:t>
            </a:fld>
            <a:endParaRPr lang="en-US" dirty="0"/>
          </a:p>
        </p:txBody>
      </p:sp>
      <p:sp>
        <p:nvSpPr>
          <p:cNvPr id="6" name="TextBox 5">
            <a:extLst>
              <a:ext uri="{FF2B5EF4-FFF2-40B4-BE49-F238E27FC236}">
                <a16:creationId xmlns:a16="http://schemas.microsoft.com/office/drawing/2014/main" id="{D9DC851D-1437-6569-DF40-CDD7CCC209F1}"/>
              </a:ext>
            </a:extLst>
          </p:cNvPr>
          <p:cNvSpPr txBox="1"/>
          <p:nvPr/>
        </p:nvSpPr>
        <p:spPr>
          <a:xfrm>
            <a:off x="56719" y="91440"/>
            <a:ext cx="11974859" cy="5509200"/>
          </a:xfrm>
          <a:prstGeom prst="rect">
            <a:avLst/>
          </a:prstGeom>
          <a:noFill/>
        </p:spPr>
        <p:txBody>
          <a:bodyPr wrap="square">
            <a:spAutoFit/>
          </a:bodyPr>
          <a:lstStyle/>
          <a:p>
            <a:r>
              <a:rPr lang="en-US" b="1" dirty="0"/>
              <a:t>                                                                      </a:t>
            </a:r>
            <a:r>
              <a:rPr lang="en-US" sz="3200" b="1" dirty="0"/>
              <a:t>Sent!</a:t>
            </a:r>
          </a:p>
          <a:p>
            <a:r>
              <a:rPr lang="en-US" sz="3200" dirty="0"/>
              <a:t> Look at verse 1. </a:t>
            </a:r>
            <a:r>
              <a:rPr lang="en-US" sz="3200" b="1" i="1" dirty="0"/>
              <a:t>Now Saul, still breathing threats and murder against the disciples of the Lord, went to the high priest, </a:t>
            </a:r>
            <a:r>
              <a:rPr lang="en-US" sz="3200" dirty="0"/>
              <a:t>The word in this verse that is translated “breathing” was a word that in the Greek, was commonly used to describe battle stallions snorting breath from their nostrils as they prepared to charge. To Saul, the battle was for the sake of God.  He was defending the honor of Judaism; the Jewish distinctives of sacrifice and temple worship.  He was guarding the nation against the followers of an executed imposter.</a:t>
            </a:r>
          </a:p>
        </p:txBody>
      </p:sp>
    </p:spTree>
    <p:extLst>
      <p:ext uri="{BB962C8B-B14F-4D97-AF65-F5344CB8AC3E}">
        <p14:creationId xmlns:p14="http://schemas.microsoft.com/office/powerpoint/2010/main" val="77543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BA5C43-D0F8-6311-472E-315A20A25061}"/>
              </a:ext>
            </a:extLst>
          </p:cNvPr>
          <p:cNvSpPr>
            <a:spLocks noGrp="1"/>
          </p:cNvSpPr>
          <p:nvPr>
            <p:ph type="dt" sz="half" idx="10"/>
          </p:nvPr>
        </p:nvSpPr>
        <p:spPr/>
        <p:txBody>
          <a:bodyPr/>
          <a:lstStyle/>
          <a:p>
            <a:r>
              <a:rPr lang="en-US"/>
              <a:t>06/01/2025</a:t>
            </a:r>
            <a:endParaRPr lang="en-US" dirty="0"/>
          </a:p>
        </p:txBody>
      </p:sp>
      <p:sp>
        <p:nvSpPr>
          <p:cNvPr id="3" name="Footer Placeholder 2">
            <a:extLst>
              <a:ext uri="{FF2B5EF4-FFF2-40B4-BE49-F238E27FC236}">
                <a16:creationId xmlns:a16="http://schemas.microsoft.com/office/drawing/2014/main" id="{DE765E3D-E4DD-E477-898B-BA337304F9D2}"/>
              </a:ext>
            </a:extLst>
          </p:cNvPr>
          <p:cNvSpPr>
            <a:spLocks noGrp="1"/>
          </p:cNvSpPr>
          <p:nvPr>
            <p:ph type="ftr" sz="quarter" idx="11"/>
          </p:nvPr>
        </p:nvSpPr>
        <p:spPr/>
        <p:txBody>
          <a:bodyPr/>
          <a:lstStyle/>
          <a:p>
            <a:r>
              <a:rPr lang="en-US"/>
              <a:t>1st Sunday </a:t>
            </a:r>
            <a:endParaRPr lang="en-US" dirty="0"/>
          </a:p>
        </p:txBody>
      </p:sp>
      <p:sp>
        <p:nvSpPr>
          <p:cNvPr id="4" name="Slide Number Placeholder 3">
            <a:extLst>
              <a:ext uri="{FF2B5EF4-FFF2-40B4-BE49-F238E27FC236}">
                <a16:creationId xmlns:a16="http://schemas.microsoft.com/office/drawing/2014/main" id="{CDC3A926-6333-22D5-9694-39704FD066D5}"/>
              </a:ext>
            </a:extLst>
          </p:cNvPr>
          <p:cNvSpPr>
            <a:spLocks noGrp="1"/>
          </p:cNvSpPr>
          <p:nvPr>
            <p:ph type="sldNum" sz="quarter" idx="12"/>
          </p:nvPr>
        </p:nvSpPr>
        <p:spPr/>
        <p:txBody>
          <a:bodyPr/>
          <a:lstStyle/>
          <a:p>
            <a:fld id="{FAEF9944-A4F6-4C59-AEBD-678D6480B8EA}" type="slidenum">
              <a:rPr lang="en-US" smtClean="0"/>
              <a:pPr/>
              <a:t>4</a:t>
            </a:fld>
            <a:endParaRPr lang="en-US" dirty="0"/>
          </a:p>
        </p:txBody>
      </p:sp>
      <p:sp>
        <p:nvSpPr>
          <p:cNvPr id="6" name="TextBox 5">
            <a:extLst>
              <a:ext uri="{FF2B5EF4-FFF2-40B4-BE49-F238E27FC236}">
                <a16:creationId xmlns:a16="http://schemas.microsoft.com/office/drawing/2014/main" id="{7498764E-F2AD-A147-F181-34196EC04FE1}"/>
              </a:ext>
            </a:extLst>
          </p:cNvPr>
          <p:cNvSpPr txBox="1"/>
          <p:nvPr/>
        </p:nvSpPr>
        <p:spPr>
          <a:xfrm>
            <a:off x="151254" y="91440"/>
            <a:ext cx="11887200" cy="5693866"/>
          </a:xfrm>
          <a:prstGeom prst="rect">
            <a:avLst/>
          </a:prstGeom>
          <a:noFill/>
        </p:spPr>
        <p:txBody>
          <a:bodyPr wrap="square">
            <a:spAutoFit/>
          </a:bodyPr>
          <a:lstStyle/>
          <a:p>
            <a:r>
              <a:rPr lang="en-US" sz="2800" b="1" dirty="0"/>
              <a:t>                                          Shocked! </a:t>
            </a:r>
          </a:p>
          <a:p>
            <a:r>
              <a:rPr lang="en-US" sz="2800" dirty="0"/>
              <a:t>We are about to discover that the hunter was in the process of being hunted. The man who thought he was going to Damascus to capture the scattered Christians, was about to be captured himself by Christ! </a:t>
            </a:r>
          </a:p>
          <a:p>
            <a:r>
              <a:rPr lang="en-US" sz="2800" dirty="0"/>
              <a:t>Notice verse 3. </a:t>
            </a:r>
          </a:p>
          <a:p>
            <a:r>
              <a:rPr lang="en-US" sz="2800" b="1" dirty="0"/>
              <a:t>As he was traveling, it happened that he was approaching Damascus, and suddenly a light from heaven flashed around him; </a:t>
            </a:r>
            <a:r>
              <a:rPr lang="en-US" sz="2800" dirty="0"/>
              <a:t>We are told in Acts, chapter 22, verse 6, that this </a:t>
            </a:r>
            <a:r>
              <a:rPr lang="en-US" sz="2800" dirty="0" err="1"/>
              <a:t>occured</a:t>
            </a:r>
            <a:r>
              <a:rPr lang="en-US" sz="2800" dirty="0"/>
              <a:t> at noontime, so this blinding light outshines the light of the sun. I Corinthians, chapter 15, verse 8, informs us that Paul actually saw the resurrected Christ in brilliant display.  This was a glorious sight for him that he would never forget.</a:t>
            </a:r>
          </a:p>
        </p:txBody>
      </p:sp>
    </p:spTree>
    <p:extLst>
      <p:ext uri="{BB962C8B-B14F-4D97-AF65-F5344CB8AC3E}">
        <p14:creationId xmlns:p14="http://schemas.microsoft.com/office/powerpoint/2010/main" val="2554041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E32641-7D81-FBE7-2932-049C94EF0386}"/>
              </a:ext>
            </a:extLst>
          </p:cNvPr>
          <p:cNvSpPr>
            <a:spLocks noGrp="1"/>
          </p:cNvSpPr>
          <p:nvPr>
            <p:ph type="dt" sz="half" idx="10"/>
          </p:nvPr>
        </p:nvSpPr>
        <p:spPr/>
        <p:txBody>
          <a:bodyPr/>
          <a:lstStyle/>
          <a:p>
            <a:r>
              <a:rPr lang="en-US"/>
              <a:t>06/01/2025</a:t>
            </a:r>
            <a:endParaRPr lang="en-US" dirty="0"/>
          </a:p>
        </p:txBody>
      </p:sp>
      <p:sp>
        <p:nvSpPr>
          <p:cNvPr id="3" name="Footer Placeholder 2">
            <a:extLst>
              <a:ext uri="{FF2B5EF4-FFF2-40B4-BE49-F238E27FC236}">
                <a16:creationId xmlns:a16="http://schemas.microsoft.com/office/drawing/2014/main" id="{163FA72C-5E6B-827E-1958-1AC033485172}"/>
              </a:ext>
            </a:extLst>
          </p:cNvPr>
          <p:cNvSpPr>
            <a:spLocks noGrp="1"/>
          </p:cNvSpPr>
          <p:nvPr>
            <p:ph type="ftr" sz="quarter" idx="11"/>
          </p:nvPr>
        </p:nvSpPr>
        <p:spPr/>
        <p:txBody>
          <a:bodyPr/>
          <a:lstStyle/>
          <a:p>
            <a:r>
              <a:rPr lang="en-US"/>
              <a:t>1st Sunday </a:t>
            </a:r>
            <a:endParaRPr lang="en-US" dirty="0"/>
          </a:p>
        </p:txBody>
      </p:sp>
      <p:sp>
        <p:nvSpPr>
          <p:cNvPr id="4" name="Slide Number Placeholder 3">
            <a:extLst>
              <a:ext uri="{FF2B5EF4-FFF2-40B4-BE49-F238E27FC236}">
                <a16:creationId xmlns:a16="http://schemas.microsoft.com/office/drawing/2014/main" id="{3AB8DD50-AD5B-075E-A6CB-614A7A3BCE20}"/>
              </a:ext>
            </a:extLst>
          </p:cNvPr>
          <p:cNvSpPr>
            <a:spLocks noGrp="1"/>
          </p:cNvSpPr>
          <p:nvPr>
            <p:ph type="sldNum" sz="quarter" idx="12"/>
          </p:nvPr>
        </p:nvSpPr>
        <p:spPr/>
        <p:txBody>
          <a:bodyPr/>
          <a:lstStyle/>
          <a:p>
            <a:fld id="{FAEF9944-A4F6-4C59-AEBD-678D6480B8EA}" type="slidenum">
              <a:rPr lang="en-US" smtClean="0"/>
              <a:pPr/>
              <a:t>5</a:t>
            </a:fld>
            <a:endParaRPr lang="en-US" dirty="0"/>
          </a:p>
        </p:txBody>
      </p:sp>
      <p:sp>
        <p:nvSpPr>
          <p:cNvPr id="6" name="TextBox 5">
            <a:extLst>
              <a:ext uri="{FF2B5EF4-FFF2-40B4-BE49-F238E27FC236}">
                <a16:creationId xmlns:a16="http://schemas.microsoft.com/office/drawing/2014/main" id="{3C0B905C-1A3C-B570-9AC8-4B65F4276301}"/>
              </a:ext>
            </a:extLst>
          </p:cNvPr>
          <p:cNvSpPr txBox="1"/>
          <p:nvPr/>
        </p:nvSpPr>
        <p:spPr>
          <a:xfrm>
            <a:off x="110002" y="91440"/>
            <a:ext cx="11949077" cy="4832092"/>
          </a:xfrm>
          <a:prstGeom prst="rect">
            <a:avLst/>
          </a:prstGeom>
          <a:noFill/>
        </p:spPr>
        <p:txBody>
          <a:bodyPr wrap="square">
            <a:spAutoFit/>
          </a:bodyPr>
          <a:lstStyle/>
          <a:p>
            <a:r>
              <a:rPr lang="en-US" sz="2800" dirty="0"/>
              <a:t>It was the shock of his life!  Look at verses 3b through 4. </a:t>
            </a:r>
            <a:r>
              <a:rPr lang="en-US" sz="2800" b="1" i="1" dirty="0"/>
              <a:t>. . . suddenly, a light from heaven flashed around him; and he fell to the ground and heard a voice saying to him, “Saul, Saul, why are you persecuting Me?” </a:t>
            </a:r>
            <a:r>
              <a:rPr lang="en-US" sz="2800" dirty="0"/>
              <a:t>I thought I was serving God – by persecuting and capturing and killing these blasphemers.  Surely I was not persecuting the God of heaven!” Look at verse 4b again. </a:t>
            </a:r>
            <a:r>
              <a:rPr lang="en-US" sz="2800" b="1" i="1" dirty="0"/>
              <a:t>“Saul, Saul, why are you persecuting Me?” </a:t>
            </a:r>
            <a:r>
              <a:rPr lang="en-US" sz="2800" dirty="0"/>
              <a:t>Saul’s mind is reeling with shock!  And now, in verse 5, comes the startling insight, </a:t>
            </a:r>
            <a:r>
              <a:rPr lang="en-US" sz="2800" b="1" i="1" dirty="0"/>
              <a:t>And he said, “Who are You, Lord?” . . . </a:t>
            </a:r>
            <a:r>
              <a:rPr lang="en-US" sz="2800" dirty="0"/>
              <a:t>It is as if he is saying, “Surely, You are not related to these runaway Jews?!  Let me know for certain, Lord, clearly identify Yourself.” </a:t>
            </a:r>
          </a:p>
        </p:txBody>
      </p:sp>
    </p:spTree>
    <p:extLst>
      <p:ext uri="{BB962C8B-B14F-4D97-AF65-F5344CB8AC3E}">
        <p14:creationId xmlns:p14="http://schemas.microsoft.com/office/powerpoint/2010/main" val="1439941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86B56D-B7B3-03A7-7E8D-0B7924C9B1E5}"/>
              </a:ext>
            </a:extLst>
          </p:cNvPr>
          <p:cNvSpPr>
            <a:spLocks noGrp="1"/>
          </p:cNvSpPr>
          <p:nvPr>
            <p:ph type="dt" sz="half" idx="10"/>
          </p:nvPr>
        </p:nvSpPr>
        <p:spPr/>
        <p:txBody>
          <a:bodyPr/>
          <a:lstStyle/>
          <a:p>
            <a:r>
              <a:rPr lang="en-US"/>
              <a:t>06/01/2025</a:t>
            </a:r>
            <a:endParaRPr lang="en-US" dirty="0"/>
          </a:p>
        </p:txBody>
      </p:sp>
      <p:sp>
        <p:nvSpPr>
          <p:cNvPr id="3" name="Footer Placeholder 2">
            <a:extLst>
              <a:ext uri="{FF2B5EF4-FFF2-40B4-BE49-F238E27FC236}">
                <a16:creationId xmlns:a16="http://schemas.microsoft.com/office/drawing/2014/main" id="{3B71A688-63DD-2EC0-07B7-D492E04B17A9}"/>
              </a:ext>
            </a:extLst>
          </p:cNvPr>
          <p:cNvSpPr>
            <a:spLocks noGrp="1"/>
          </p:cNvSpPr>
          <p:nvPr>
            <p:ph type="ftr" sz="quarter" idx="11"/>
          </p:nvPr>
        </p:nvSpPr>
        <p:spPr/>
        <p:txBody>
          <a:bodyPr/>
          <a:lstStyle/>
          <a:p>
            <a:r>
              <a:rPr lang="en-US"/>
              <a:t>1st Sunday </a:t>
            </a:r>
            <a:endParaRPr lang="en-US" dirty="0"/>
          </a:p>
        </p:txBody>
      </p:sp>
      <p:sp>
        <p:nvSpPr>
          <p:cNvPr id="4" name="Slide Number Placeholder 3">
            <a:extLst>
              <a:ext uri="{FF2B5EF4-FFF2-40B4-BE49-F238E27FC236}">
                <a16:creationId xmlns:a16="http://schemas.microsoft.com/office/drawing/2014/main" id="{656E59EA-B4EB-9D18-6643-7AEEB3A3A235}"/>
              </a:ext>
            </a:extLst>
          </p:cNvPr>
          <p:cNvSpPr>
            <a:spLocks noGrp="1"/>
          </p:cNvSpPr>
          <p:nvPr>
            <p:ph type="sldNum" sz="quarter" idx="12"/>
          </p:nvPr>
        </p:nvSpPr>
        <p:spPr/>
        <p:txBody>
          <a:bodyPr/>
          <a:lstStyle/>
          <a:p>
            <a:fld id="{FAEF9944-A4F6-4C59-AEBD-678D6480B8EA}" type="slidenum">
              <a:rPr lang="en-US" smtClean="0"/>
              <a:pPr/>
              <a:t>6</a:t>
            </a:fld>
            <a:endParaRPr lang="en-US" dirty="0"/>
          </a:p>
        </p:txBody>
      </p:sp>
      <p:sp>
        <p:nvSpPr>
          <p:cNvPr id="6" name="TextBox 5">
            <a:extLst>
              <a:ext uri="{FF2B5EF4-FFF2-40B4-BE49-F238E27FC236}">
                <a16:creationId xmlns:a16="http://schemas.microsoft.com/office/drawing/2014/main" id="{F9B94321-A364-ECEA-F1A4-6C6219480D4C}"/>
              </a:ext>
            </a:extLst>
          </p:cNvPr>
          <p:cNvSpPr txBox="1"/>
          <p:nvPr/>
        </p:nvSpPr>
        <p:spPr>
          <a:xfrm>
            <a:off x="61876" y="91441"/>
            <a:ext cx="12024703" cy="5509200"/>
          </a:xfrm>
          <a:prstGeom prst="rect">
            <a:avLst/>
          </a:prstGeom>
          <a:noFill/>
        </p:spPr>
        <p:txBody>
          <a:bodyPr wrap="square">
            <a:spAutoFit/>
          </a:bodyPr>
          <a:lstStyle/>
          <a:p>
            <a:r>
              <a:rPr lang="en-US" sz="3200" dirty="0"/>
              <a:t>Continue to verse 5b. </a:t>
            </a:r>
          </a:p>
          <a:p>
            <a:r>
              <a:rPr lang="en-US" sz="3200" b="1" i="1" dirty="0"/>
              <a:t>And He said, “I am Jesus whom you are persecuting,” </a:t>
            </a:r>
            <a:r>
              <a:rPr lang="en-US" sz="3200" dirty="0"/>
              <a:t>No!  It was all true!  This Jesus of Nazareth who was beaten and crucified and buried, He really was the Messiah, the Son of the Living God!  He really did come back to life!  He really was the way, and the truth, and the life! Imagine the dawning revelation to Saul, “This means Stephen, whose death I approved, and all the others like him – those in the homes I have ripped apart, those whom I have caused grief – these people were innocent!  The Sanhedrin was guilty!  No, I am guilty!”</a:t>
            </a:r>
          </a:p>
        </p:txBody>
      </p:sp>
    </p:spTree>
    <p:extLst>
      <p:ext uri="{BB962C8B-B14F-4D97-AF65-F5344CB8AC3E}">
        <p14:creationId xmlns:p14="http://schemas.microsoft.com/office/powerpoint/2010/main" val="730338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9A5D46-95E0-EDDA-CFBD-F152F3933F28}"/>
              </a:ext>
            </a:extLst>
          </p:cNvPr>
          <p:cNvSpPr>
            <a:spLocks noGrp="1"/>
          </p:cNvSpPr>
          <p:nvPr>
            <p:ph type="dt" sz="half" idx="10"/>
          </p:nvPr>
        </p:nvSpPr>
        <p:spPr/>
        <p:txBody>
          <a:bodyPr/>
          <a:lstStyle/>
          <a:p>
            <a:r>
              <a:rPr lang="en-US"/>
              <a:t>06/01/2025</a:t>
            </a:r>
            <a:endParaRPr lang="en-US" dirty="0"/>
          </a:p>
        </p:txBody>
      </p:sp>
      <p:sp>
        <p:nvSpPr>
          <p:cNvPr id="3" name="Footer Placeholder 2">
            <a:extLst>
              <a:ext uri="{FF2B5EF4-FFF2-40B4-BE49-F238E27FC236}">
                <a16:creationId xmlns:a16="http://schemas.microsoft.com/office/drawing/2014/main" id="{5A77094A-86FF-481F-3B56-C221071670F9}"/>
              </a:ext>
            </a:extLst>
          </p:cNvPr>
          <p:cNvSpPr>
            <a:spLocks noGrp="1"/>
          </p:cNvSpPr>
          <p:nvPr>
            <p:ph type="ftr" sz="quarter" idx="11"/>
          </p:nvPr>
        </p:nvSpPr>
        <p:spPr/>
        <p:txBody>
          <a:bodyPr/>
          <a:lstStyle/>
          <a:p>
            <a:r>
              <a:rPr lang="en-US"/>
              <a:t>1st Sunday </a:t>
            </a:r>
            <a:endParaRPr lang="en-US" dirty="0"/>
          </a:p>
        </p:txBody>
      </p:sp>
      <p:sp>
        <p:nvSpPr>
          <p:cNvPr id="4" name="Slide Number Placeholder 3">
            <a:extLst>
              <a:ext uri="{FF2B5EF4-FFF2-40B4-BE49-F238E27FC236}">
                <a16:creationId xmlns:a16="http://schemas.microsoft.com/office/drawing/2014/main" id="{C9EE56E1-CAA9-3C96-E54E-D533179FC2C8}"/>
              </a:ext>
            </a:extLst>
          </p:cNvPr>
          <p:cNvSpPr>
            <a:spLocks noGrp="1"/>
          </p:cNvSpPr>
          <p:nvPr>
            <p:ph type="sldNum" sz="quarter" idx="12"/>
          </p:nvPr>
        </p:nvSpPr>
        <p:spPr/>
        <p:txBody>
          <a:bodyPr/>
          <a:lstStyle/>
          <a:p>
            <a:fld id="{FAEF9944-A4F6-4C59-AEBD-678D6480B8EA}" type="slidenum">
              <a:rPr lang="en-US" smtClean="0"/>
              <a:pPr/>
              <a:t>7</a:t>
            </a:fld>
            <a:endParaRPr lang="en-US" dirty="0"/>
          </a:p>
        </p:txBody>
      </p:sp>
      <p:sp>
        <p:nvSpPr>
          <p:cNvPr id="6" name="TextBox 5">
            <a:extLst>
              <a:ext uri="{FF2B5EF4-FFF2-40B4-BE49-F238E27FC236}">
                <a16:creationId xmlns:a16="http://schemas.microsoft.com/office/drawing/2014/main" id="{EAFBE80C-0511-7E09-D5EF-52236CAC0027}"/>
              </a:ext>
            </a:extLst>
          </p:cNvPr>
          <p:cNvSpPr txBox="1"/>
          <p:nvPr/>
        </p:nvSpPr>
        <p:spPr>
          <a:xfrm>
            <a:off x="89376" y="91441"/>
            <a:ext cx="11983453" cy="6001643"/>
          </a:xfrm>
          <a:prstGeom prst="rect">
            <a:avLst/>
          </a:prstGeom>
          <a:noFill/>
        </p:spPr>
        <p:txBody>
          <a:bodyPr wrap="square">
            <a:spAutoFit/>
          </a:bodyPr>
          <a:lstStyle/>
          <a:p>
            <a:r>
              <a:rPr lang="en-US" sz="3200" dirty="0"/>
              <a:t>                                      </a:t>
            </a:r>
            <a:r>
              <a:rPr lang="en-US" sz="3200" b="1" dirty="0"/>
              <a:t>Saved! </a:t>
            </a:r>
          </a:p>
          <a:p>
            <a:r>
              <a:rPr lang="en-US" sz="3200" dirty="0"/>
              <a:t>Turn to the account in Acts, chapter 22, where Saul, now Paul personally tells the story.  It is in chapter 22 that we are given an added, interesting piece to the account.  Notice verses 9 and 10. </a:t>
            </a:r>
            <a:r>
              <a:rPr lang="en-US" sz="3200" b="1" i="1" dirty="0"/>
              <a:t>And those who were with me saw the light, to be sure, but did not understand the voice of the One who was speaking to me.  And I said, “What shall I do, Lord?” Notice the phrase, “What shall I do, Lord?”  </a:t>
            </a:r>
            <a:r>
              <a:rPr lang="en-US" sz="3200" dirty="0"/>
              <a:t>Paul did not say, “What shall I do, Jesus of Nazareth?”  Instead, as an act of acceptance and, I believe, in the moment of salvation for him, he addressed Jesus as Lord.</a:t>
            </a:r>
          </a:p>
        </p:txBody>
      </p:sp>
    </p:spTree>
    <p:extLst>
      <p:ext uri="{BB962C8B-B14F-4D97-AF65-F5344CB8AC3E}">
        <p14:creationId xmlns:p14="http://schemas.microsoft.com/office/powerpoint/2010/main" val="12173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404A48-35D3-CD4E-5BA8-D9F0F7082BEC}"/>
              </a:ext>
            </a:extLst>
          </p:cNvPr>
          <p:cNvSpPr>
            <a:spLocks noGrp="1"/>
          </p:cNvSpPr>
          <p:nvPr>
            <p:ph type="dt" sz="half" idx="10"/>
          </p:nvPr>
        </p:nvSpPr>
        <p:spPr/>
        <p:txBody>
          <a:bodyPr/>
          <a:lstStyle/>
          <a:p>
            <a:r>
              <a:rPr lang="en-US"/>
              <a:t>06/01/2025</a:t>
            </a:r>
            <a:endParaRPr lang="en-US" dirty="0"/>
          </a:p>
        </p:txBody>
      </p:sp>
      <p:sp>
        <p:nvSpPr>
          <p:cNvPr id="3" name="Footer Placeholder 2">
            <a:extLst>
              <a:ext uri="{FF2B5EF4-FFF2-40B4-BE49-F238E27FC236}">
                <a16:creationId xmlns:a16="http://schemas.microsoft.com/office/drawing/2014/main" id="{FC3A683A-5804-344B-3B09-0192F69CC472}"/>
              </a:ext>
            </a:extLst>
          </p:cNvPr>
          <p:cNvSpPr>
            <a:spLocks noGrp="1"/>
          </p:cNvSpPr>
          <p:nvPr>
            <p:ph type="ftr" sz="quarter" idx="11"/>
          </p:nvPr>
        </p:nvSpPr>
        <p:spPr/>
        <p:txBody>
          <a:bodyPr/>
          <a:lstStyle/>
          <a:p>
            <a:r>
              <a:rPr lang="en-US"/>
              <a:t>1st Sunday </a:t>
            </a:r>
            <a:endParaRPr lang="en-US" dirty="0"/>
          </a:p>
        </p:txBody>
      </p:sp>
      <p:sp>
        <p:nvSpPr>
          <p:cNvPr id="4" name="Slide Number Placeholder 3">
            <a:extLst>
              <a:ext uri="{FF2B5EF4-FFF2-40B4-BE49-F238E27FC236}">
                <a16:creationId xmlns:a16="http://schemas.microsoft.com/office/drawing/2014/main" id="{DFA163C4-4619-445F-ECAE-5A7106D84848}"/>
              </a:ext>
            </a:extLst>
          </p:cNvPr>
          <p:cNvSpPr>
            <a:spLocks noGrp="1"/>
          </p:cNvSpPr>
          <p:nvPr>
            <p:ph type="sldNum" sz="quarter" idx="12"/>
          </p:nvPr>
        </p:nvSpPr>
        <p:spPr/>
        <p:txBody>
          <a:bodyPr/>
          <a:lstStyle/>
          <a:p>
            <a:fld id="{FAEF9944-A4F6-4C59-AEBD-678D6480B8EA}" type="slidenum">
              <a:rPr lang="en-US" smtClean="0"/>
              <a:pPr/>
              <a:t>8</a:t>
            </a:fld>
            <a:endParaRPr lang="en-US" dirty="0"/>
          </a:p>
        </p:txBody>
      </p:sp>
      <p:sp>
        <p:nvSpPr>
          <p:cNvPr id="6" name="TextBox 5">
            <a:extLst>
              <a:ext uri="{FF2B5EF4-FFF2-40B4-BE49-F238E27FC236}">
                <a16:creationId xmlns:a16="http://schemas.microsoft.com/office/drawing/2014/main" id="{4AD6B918-3216-7026-DE8A-43C6F4D092EB}"/>
              </a:ext>
            </a:extLst>
          </p:cNvPr>
          <p:cNvSpPr txBox="1"/>
          <p:nvPr/>
        </p:nvSpPr>
        <p:spPr>
          <a:xfrm>
            <a:off x="96252" y="91440"/>
            <a:ext cx="11990327" cy="5509200"/>
          </a:xfrm>
          <a:prstGeom prst="rect">
            <a:avLst/>
          </a:prstGeom>
          <a:noFill/>
        </p:spPr>
        <p:txBody>
          <a:bodyPr wrap="square">
            <a:spAutoFit/>
          </a:bodyPr>
          <a:lstStyle/>
          <a:p>
            <a:r>
              <a:rPr lang="en-US" sz="3200" dirty="0"/>
              <a:t>Jesus is a special name.  It was ordered by the angel.  It was a common name though, “Yeshua”.  Jews named their sons in honor of Joshua, in hopes that their sons would be leaders in Israel.  It literally means “Savior”.  But this Jesus was not a hope, He was the Christ (anointed Messiah); He was the Lord (sovereign Master); He was, as Peter wrote, “Our God”. The classic passage where Paul stresses this is in Philippians, chapter 2.  </a:t>
            </a:r>
          </a:p>
          <a:p>
            <a:r>
              <a:rPr lang="en-US" sz="3200" dirty="0"/>
              <a:t>Look at verses 10 and 11. </a:t>
            </a:r>
            <a:r>
              <a:rPr lang="en-US" sz="3200" b="1" i="1" dirty="0"/>
              <a:t>so that at the name of Jesus every knee will bow . . . and that every tongue will confess that Jesus Christ is Lord . . . </a:t>
            </a:r>
          </a:p>
        </p:txBody>
      </p:sp>
    </p:spTree>
    <p:extLst>
      <p:ext uri="{BB962C8B-B14F-4D97-AF65-F5344CB8AC3E}">
        <p14:creationId xmlns:p14="http://schemas.microsoft.com/office/powerpoint/2010/main" val="3420616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EA9CA7-7C44-B4CD-FD3C-726A19259E01}"/>
              </a:ext>
            </a:extLst>
          </p:cNvPr>
          <p:cNvSpPr>
            <a:spLocks noGrp="1"/>
          </p:cNvSpPr>
          <p:nvPr>
            <p:ph type="dt" sz="half" idx="10"/>
          </p:nvPr>
        </p:nvSpPr>
        <p:spPr/>
        <p:txBody>
          <a:bodyPr/>
          <a:lstStyle/>
          <a:p>
            <a:r>
              <a:rPr lang="en-US"/>
              <a:t>06/01/2025</a:t>
            </a:r>
            <a:endParaRPr lang="en-US" dirty="0"/>
          </a:p>
        </p:txBody>
      </p:sp>
      <p:sp>
        <p:nvSpPr>
          <p:cNvPr id="3" name="Footer Placeholder 2">
            <a:extLst>
              <a:ext uri="{FF2B5EF4-FFF2-40B4-BE49-F238E27FC236}">
                <a16:creationId xmlns:a16="http://schemas.microsoft.com/office/drawing/2014/main" id="{83AB2DD0-79C0-33C2-AA5F-92D7493F4F00}"/>
              </a:ext>
            </a:extLst>
          </p:cNvPr>
          <p:cNvSpPr>
            <a:spLocks noGrp="1"/>
          </p:cNvSpPr>
          <p:nvPr>
            <p:ph type="ftr" sz="quarter" idx="11"/>
          </p:nvPr>
        </p:nvSpPr>
        <p:spPr/>
        <p:txBody>
          <a:bodyPr/>
          <a:lstStyle/>
          <a:p>
            <a:r>
              <a:rPr lang="en-US"/>
              <a:t>1st Sunday </a:t>
            </a:r>
            <a:endParaRPr lang="en-US" dirty="0"/>
          </a:p>
        </p:txBody>
      </p:sp>
      <p:sp>
        <p:nvSpPr>
          <p:cNvPr id="4" name="Slide Number Placeholder 3">
            <a:extLst>
              <a:ext uri="{FF2B5EF4-FFF2-40B4-BE49-F238E27FC236}">
                <a16:creationId xmlns:a16="http://schemas.microsoft.com/office/drawing/2014/main" id="{4CB33179-320E-8CB8-3AA6-6005A061475E}"/>
              </a:ext>
            </a:extLst>
          </p:cNvPr>
          <p:cNvSpPr>
            <a:spLocks noGrp="1"/>
          </p:cNvSpPr>
          <p:nvPr>
            <p:ph type="sldNum" sz="quarter" idx="12"/>
          </p:nvPr>
        </p:nvSpPr>
        <p:spPr/>
        <p:txBody>
          <a:bodyPr/>
          <a:lstStyle/>
          <a:p>
            <a:fld id="{FAEF9944-A4F6-4C59-AEBD-678D6480B8EA}" type="slidenum">
              <a:rPr lang="en-US" smtClean="0"/>
              <a:pPr/>
              <a:t>9</a:t>
            </a:fld>
            <a:endParaRPr lang="en-US" dirty="0"/>
          </a:p>
        </p:txBody>
      </p:sp>
      <p:sp>
        <p:nvSpPr>
          <p:cNvPr id="6" name="TextBox 5">
            <a:extLst>
              <a:ext uri="{FF2B5EF4-FFF2-40B4-BE49-F238E27FC236}">
                <a16:creationId xmlns:a16="http://schemas.microsoft.com/office/drawing/2014/main" id="{997B00D4-BE68-499F-9B3E-CA70ABF7F95A}"/>
              </a:ext>
            </a:extLst>
          </p:cNvPr>
          <p:cNvSpPr txBox="1"/>
          <p:nvPr/>
        </p:nvSpPr>
        <p:spPr>
          <a:xfrm>
            <a:off x="0" y="91441"/>
            <a:ext cx="12114081" cy="5324535"/>
          </a:xfrm>
          <a:prstGeom prst="rect">
            <a:avLst/>
          </a:prstGeom>
          <a:noFill/>
        </p:spPr>
        <p:txBody>
          <a:bodyPr wrap="square">
            <a:spAutoFit/>
          </a:bodyPr>
          <a:lstStyle/>
          <a:p>
            <a:r>
              <a:rPr lang="en-US" b="1" dirty="0"/>
              <a:t>                                                           </a:t>
            </a:r>
            <a:r>
              <a:rPr lang="en-US" sz="3200" b="1" dirty="0"/>
              <a:t> Surrendered! </a:t>
            </a:r>
          </a:p>
          <a:p>
            <a:r>
              <a:rPr lang="en-US" sz="2800" dirty="0"/>
              <a:t>Now turn to chapter 26 of Acts.  Paul is giving his testimony once more to King Agrippa.  In it, we discover more details concerning what Christ told Paul on that Damascus road.  Read verses 15 through 19. </a:t>
            </a:r>
          </a:p>
          <a:p>
            <a:r>
              <a:rPr lang="en-US" sz="2800" dirty="0"/>
              <a:t>What a commission!  The one who hunted for Christians is now to hunt for those who do not believe; to capture them for the dominion of God. </a:t>
            </a:r>
          </a:p>
          <a:p>
            <a:r>
              <a:rPr lang="en-US" sz="2800" dirty="0"/>
              <a:t>Now for the next three days, Saul will be unable to see.  Turn back to chapter 9 and notice verse 8. </a:t>
            </a:r>
            <a:r>
              <a:rPr lang="en-US" sz="2800" b="1" i="1" dirty="0"/>
              <a:t>Saul got up from the ground, and though his eyes were open, he could see nothing; and leading him by the hand, they brought him into Damascus. </a:t>
            </a:r>
          </a:p>
        </p:txBody>
      </p:sp>
    </p:spTree>
    <p:extLst>
      <p:ext uri="{BB962C8B-B14F-4D97-AF65-F5344CB8AC3E}">
        <p14:creationId xmlns:p14="http://schemas.microsoft.com/office/powerpoint/2010/main" val="151791647"/>
      </p:ext>
    </p:extLst>
  </p:cSld>
  <p:clrMapOvr>
    <a:masterClrMapping/>
  </p:clrMapOvr>
</p:sld>
</file>

<file path=ppt/theme/theme1.xml><?xml version="1.0" encoding="utf-8"?>
<a:theme xmlns:a="http://schemas.openxmlformats.org/drawingml/2006/main" name="ShojiVTI">
  <a:themeElements>
    <a:clrScheme name="Shoji">
      <a:dk1>
        <a:sysClr val="windowText" lastClr="000000"/>
      </a:dk1>
      <a:lt1>
        <a:sysClr val="window" lastClr="FFFFFF"/>
      </a:lt1>
      <a:dk2>
        <a:srgbClr val="595460"/>
      </a:dk2>
      <a:lt2>
        <a:srgbClr val="EBEDEB"/>
      </a:lt2>
      <a:accent1>
        <a:srgbClr val="97A7B8"/>
      </a:accent1>
      <a:accent2>
        <a:srgbClr val="A5B592"/>
      </a:accent2>
      <a:accent3>
        <a:srgbClr val="CED228"/>
      </a:accent3>
      <a:accent4>
        <a:srgbClr val="D1C499"/>
      </a:accent4>
      <a:accent5>
        <a:srgbClr val="BDB3B6"/>
      </a:accent5>
      <a:accent6>
        <a:srgbClr val="C5A98D"/>
      </a:accent6>
      <a:hlink>
        <a:srgbClr val="CC9900"/>
      </a:hlink>
      <a:folHlink>
        <a:srgbClr val="96A9A9"/>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ojiVTI" id="{00D0DDEB-E771-48E5-9E96-0647434F08B1}" vid="{9D22D596-7FD0-4F89-958C-AD79A09491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2C1AA24C-4CA6-40FF-8947-DA1F6F4745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F36CB81-A037-44A8-88EB-C0C0F17FD4B1}">
  <ds:schemaRefs>
    <ds:schemaRef ds:uri="http://schemas.microsoft.com/sharepoint/v3/contenttype/forms"/>
  </ds:schemaRefs>
</ds:datastoreItem>
</file>

<file path=customXml/itemProps3.xml><?xml version="1.0" encoding="utf-8"?>
<ds:datastoreItem xmlns:ds="http://schemas.openxmlformats.org/officeDocument/2006/customXml" ds:itemID="{57FF477C-132F-44F8-8C56-EBFF95FAF97B}">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{C438357B-5A15-49CB-85DE-E79FEE53CEAD}TF2b9189fa-8f70-44c5-a025-8c7b018ae2a9a796464d_win32-1d960f5e6b5e</Template>
  <TotalTime>66</TotalTime>
  <Words>1328</Words>
  <Application>Microsoft Office PowerPoint</Application>
  <PresentationFormat>Widescreen</PresentationFormat>
  <Paragraphs>52</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Meiryo</vt:lpstr>
      <vt:lpstr>Calibri</vt:lpstr>
      <vt:lpstr>Corbel</vt:lpstr>
      <vt:lpstr>ShojiVTI</vt:lpstr>
      <vt:lpstr>The Hunter Was Hunted                Acts 9:1-9       1st Sunday, June 01, 2025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Jackie Smalls</dc:creator>
  <cp:lastModifiedBy>Jackie Smalls</cp:lastModifiedBy>
  <cp:revision>1</cp:revision>
  <dcterms:created xsi:type="dcterms:W3CDTF">2025-05-25T23:37:21Z</dcterms:created>
  <dcterms:modified xsi:type="dcterms:W3CDTF">2025-05-26T00:43:37Z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