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3" r:id="rId4"/>
  </p:sldMasterIdLst>
  <p:notesMasterIdLst>
    <p:notesMasterId r:id="rId15"/>
  </p:notesMasterIdLst>
  <p:handoutMasterIdLst>
    <p:handoutMasterId r:id="rId16"/>
  </p:handoutMasterIdLst>
  <p:sldIdLst>
    <p:sldId id="324" r:id="rId5"/>
    <p:sldId id="325" r:id="rId6"/>
    <p:sldId id="326" r:id="rId7"/>
    <p:sldId id="327" r:id="rId8"/>
    <p:sldId id="328" r:id="rId9"/>
    <p:sldId id="329" r:id="rId10"/>
    <p:sldId id="330" r:id="rId11"/>
    <p:sldId id="331" r:id="rId12"/>
    <p:sldId id="332" r:id="rId13"/>
    <p:sldId id="33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2962" autoAdjust="0"/>
  </p:normalViewPr>
  <p:slideViewPr>
    <p:cSldViewPr snapToGrid="0">
      <p:cViewPr varScale="1">
        <p:scale>
          <a:sx n="94" d="100"/>
          <a:sy n="94" d="100"/>
        </p:scale>
        <p:origin x="588" y="284"/>
      </p:cViewPr>
      <p:guideLst/>
    </p:cSldViewPr>
  </p:slideViewPr>
  <p:outlineViewPr>
    <p:cViewPr>
      <p:scale>
        <a:sx n="33" d="100"/>
        <a:sy n="33" d="100"/>
      </p:scale>
      <p:origin x="0" y="-4032"/>
    </p:cViewPr>
  </p:outlineViewPr>
  <p:notesTextViewPr>
    <p:cViewPr>
      <p:scale>
        <a:sx n="1" d="1"/>
        <a:sy n="1" d="1"/>
      </p:scale>
      <p:origin x="0" y="0"/>
    </p:cViewPr>
  </p:notesTextViewPr>
  <p:sorterViewPr>
    <p:cViewPr>
      <p:scale>
        <a:sx n="80" d="100"/>
        <a:sy n="80" d="100"/>
      </p:scale>
      <p:origin x="0" y="-2069"/>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ie Smalls" userId="040b49e1bbec97c9" providerId="LiveId" clId="{6EFC657E-2710-4D0E-AA0A-E756ACC72F73}"/>
    <pc:docChg chg="modSld">
      <pc:chgData name="Jackie Smalls" userId="040b49e1bbec97c9" providerId="LiveId" clId="{6EFC657E-2710-4D0E-AA0A-E756ACC72F73}" dt="2025-05-27T00:48:00.297" v="19" actId="20577"/>
      <pc:docMkLst>
        <pc:docMk/>
      </pc:docMkLst>
      <pc:sldChg chg="modSp mod">
        <pc:chgData name="Jackie Smalls" userId="040b49e1bbec97c9" providerId="LiveId" clId="{6EFC657E-2710-4D0E-AA0A-E756ACC72F73}" dt="2025-05-27T00:48:00.297" v="19" actId="20577"/>
        <pc:sldMkLst>
          <pc:docMk/>
          <pc:sldMk cId="936898866" sldId="324"/>
        </pc:sldMkLst>
        <pc:spChg chg="mod">
          <ac:chgData name="Jackie Smalls" userId="040b49e1bbec97c9" providerId="LiveId" clId="{6EFC657E-2710-4D0E-AA0A-E756ACC72F73}" dt="2025-05-27T00:48:00.297" v="19" actId="20577"/>
          <ac:spMkLst>
            <pc:docMk/>
            <pc:sldMk cId="936898866" sldId="324"/>
            <ac:spMk id="5" creationId="{C2BAD7B4-5997-4A95-A2A9-773DF1F4CE5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04B9809-3C73-CA2B-1791-620EA168CC0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C7B1C58-A1FD-D1E1-33AB-1303C48435C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6AA30A-158D-435B-B1F3-6FF82BD60FDF}" type="datetimeFigureOut">
              <a:rPr lang="en-US" smtClean="0"/>
              <a:t>5/26/2025</a:t>
            </a:fld>
            <a:endParaRPr lang="en-US" dirty="0"/>
          </a:p>
        </p:txBody>
      </p:sp>
      <p:sp>
        <p:nvSpPr>
          <p:cNvPr id="4" name="Footer Placeholder 3">
            <a:extLst>
              <a:ext uri="{FF2B5EF4-FFF2-40B4-BE49-F238E27FC236}">
                <a16:creationId xmlns:a16="http://schemas.microsoft.com/office/drawing/2014/main" id="{4717A0D9-659F-DDC6-CBD8-29B61E0FF7E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AF9E0617-6128-05F5-8F48-6A0A1D1479E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0A24AC-02A6-46A1-A072-EAC8AC25DCA5}" type="slidenum">
              <a:rPr lang="en-US" smtClean="0"/>
              <a:t>‹#›</a:t>
            </a:fld>
            <a:endParaRPr lang="en-US" dirty="0"/>
          </a:p>
        </p:txBody>
      </p:sp>
    </p:spTree>
    <p:extLst>
      <p:ext uri="{BB962C8B-B14F-4D97-AF65-F5344CB8AC3E}">
        <p14:creationId xmlns:p14="http://schemas.microsoft.com/office/powerpoint/2010/main" val="4083919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6A0313-F537-4ED0-973B-4729E10A826A}" type="datetimeFigureOut">
              <a:rPr lang="en-US" smtClean="0"/>
              <a:t>5/26/2025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C92804-03A6-47F6-A893-4DDB8903A808}" type="slidenum">
              <a:rPr lang="en-US" smtClean="0"/>
              <a:t>‹#›</a:t>
            </a:fld>
            <a:endParaRPr lang="en-US" dirty="0"/>
          </a:p>
        </p:txBody>
      </p:sp>
    </p:spTree>
    <p:extLst>
      <p:ext uri="{BB962C8B-B14F-4D97-AF65-F5344CB8AC3E}">
        <p14:creationId xmlns:p14="http://schemas.microsoft.com/office/powerpoint/2010/main" val="2944717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C92804-03A6-47F6-A893-4DDB8903A808}" type="slidenum">
              <a:rPr lang="en-US" smtClean="0"/>
              <a:t>1</a:t>
            </a:fld>
            <a:endParaRPr lang="en-US" dirty="0"/>
          </a:p>
        </p:txBody>
      </p:sp>
    </p:spTree>
    <p:extLst>
      <p:ext uri="{BB962C8B-B14F-4D97-AF65-F5344CB8AC3E}">
        <p14:creationId xmlns:p14="http://schemas.microsoft.com/office/powerpoint/2010/main" val="1520219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490472"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490472" y="3943232"/>
            <a:ext cx="9144000" cy="1655762"/>
          </a:xfrm>
        </p:spPr>
        <p:txBody>
          <a:bodyPr>
            <a:normAutofit/>
          </a:bodyPr>
          <a:lstStyle>
            <a:lvl1pPr marL="0" indent="0" algn="ctr">
              <a:lnSpc>
                <a:spcPct val="1100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Date Placeholder 13">
            <a:extLst>
              <a:ext uri="{FF2B5EF4-FFF2-40B4-BE49-F238E27FC236}">
                <a16:creationId xmlns:a16="http://schemas.microsoft.com/office/drawing/2014/main" id="{46538D75-00C2-DE73-4C65-FE94AC658370}"/>
              </a:ext>
            </a:extLst>
          </p:cNvPr>
          <p:cNvSpPr>
            <a:spLocks noGrp="1"/>
          </p:cNvSpPr>
          <p:nvPr>
            <p:ph type="dt" sz="half" idx="10"/>
          </p:nvPr>
        </p:nvSpPr>
        <p:spPr/>
        <p:txBody>
          <a:bodyPr/>
          <a:lstStyle/>
          <a:p>
            <a:r>
              <a:rPr lang="en-US"/>
              <a:t>06/22/2025</a:t>
            </a:r>
            <a:endParaRPr lang="en-US" dirty="0"/>
          </a:p>
        </p:txBody>
      </p:sp>
      <p:sp>
        <p:nvSpPr>
          <p:cNvPr id="16" name="Footer Placeholder 15">
            <a:extLst>
              <a:ext uri="{FF2B5EF4-FFF2-40B4-BE49-F238E27FC236}">
                <a16:creationId xmlns:a16="http://schemas.microsoft.com/office/drawing/2014/main" id="{6B601B81-68C1-B63A-105C-EC637DF56CB7}"/>
              </a:ext>
            </a:extLst>
          </p:cNvPr>
          <p:cNvSpPr>
            <a:spLocks noGrp="1"/>
          </p:cNvSpPr>
          <p:nvPr>
            <p:ph type="ftr" sz="quarter" idx="11"/>
          </p:nvPr>
        </p:nvSpPr>
        <p:spPr/>
        <p:txBody>
          <a:bodyPr/>
          <a:lstStyle/>
          <a:p>
            <a:r>
              <a:rPr lang="en-US"/>
              <a:t>4th Sunday</a:t>
            </a:r>
            <a:endParaRPr lang="en-US" dirty="0"/>
          </a:p>
        </p:txBody>
      </p:sp>
      <p:sp>
        <p:nvSpPr>
          <p:cNvPr id="17" name="Slide Number Placeholder 16">
            <a:extLst>
              <a:ext uri="{FF2B5EF4-FFF2-40B4-BE49-F238E27FC236}">
                <a16:creationId xmlns:a16="http://schemas.microsoft.com/office/drawing/2014/main" id="{E9F3E495-0415-392A-9A07-34555BBC7F4C}"/>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27242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2268C47-2910-B99C-EC67-F6649ADC29A4}"/>
              </a:ext>
            </a:extLst>
          </p:cNvPr>
          <p:cNvSpPr>
            <a:spLocks noGrp="1"/>
          </p:cNvSpPr>
          <p:nvPr>
            <p:ph type="dt" sz="half" idx="10"/>
          </p:nvPr>
        </p:nvSpPr>
        <p:spPr/>
        <p:txBody>
          <a:bodyPr/>
          <a:lstStyle/>
          <a:p>
            <a:r>
              <a:rPr lang="en-US"/>
              <a:t>06/22/2025</a:t>
            </a:r>
            <a:endParaRPr lang="en-US" dirty="0"/>
          </a:p>
        </p:txBody>
      </p:sp>
      <p:sp>
        <p:nvSpPr>
          <p:cNvPr id="8" name="Footer Placeholder 7">
            <a:extLst>
              <a:ext uri="{FF2B5EF4-FFF2-40B4-BE49-F238E27FC236}">
                <a16:creationId xmlns:a16="http://schemas.microsoft.com/office/drawing/2014/main" id="{D8019515-4A04-FBE0-E89C-86ECBB7E98A8}"/>
              </a:ext>
            </a:extLst>
          </p:cNvPr>
          <p:cNvSpPr>
            <a:spLocks noGrp="1"/>
          </p:cNvSpPr>
          <p:nvPr>
            <p:ph type="ftr" sz="quarter" idx="11"/>
          </p:nvPr>
        </p:nvSpPr>
        <p:spPr/>
        <p:txBody>
          <a:bodyPr/>
          <a:lstStyle/>
          <a:p>
            <a:r>
              <a:rPr lang="en-US"/>
              <a:t>4th Sunday</a:t>
            </a:r>
            <a:endParaRPr lang="en-US" dirty="0"/>
          </a:p>
        </p:txBody>
      </p:sp>
      <p:sp>
        <p:nvSpPr>
          <p:cNvPr id="9" name="Slide Number Placeholder 8">
            <a:extLst>
              <a:ext uri="{FF2B5EF4-FFF2-40B4-BE49-F238E27FC236}">
                <a16:creationId xmlns:a16="http://schemas.microsoft.com/office/drawing/2014/main" id="{C3D9C272-2490-C827-9BE5-9CEE41850423}"/>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958054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32613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43943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BFF68BE-C313-C839-B719-0339AC3444DF}"/>
              </a:ext>
            </a:extLst>
          </p:cNvPr>
          <p:cNvSpPr>
            <a:spLocks noGrp="1"/>
          </p:cNvSpPr>
          <p:nvPr>
            <p:ph type="dt" sz="half" idx="10"/>
          </p:nvPr>
        </p:nvSpPr>
        <p:spPr/>
        <p:txBody>
          <a:bodyPr/>
          <a:lstStyle/>
          <a:p>
            <a:r>
              <a:rPr lang="en-US"/>
              <a:t>06/22/2025</a:t>
            </a:r>
            <a:endParaRPr lang="en-US" dirty="0"/>
          </a:p>
        </p:txBody>
      </p:sp>
      <p:sp>
        <p:nvSpPr>
          <p:cNvPr id="8" name="Footer Placeholder 7">
            <a:extLst>
              <a:ext uri="{FF2B5EF4-FFF2-40B4-BE49-F238E27FC236}">
                <a16:creationId xmlns:a16="http://schemas.microsoft.com/office/drawing/2014/main" id="{A14F4E5F-FFF4-F934-3DD9-134F8D24262D}"/>
              </a:ext>
            </a:extLst>
          </p:cNvPr>
          <p:cNvSpPr>
            <a:spLocks noGrp="1"/>
          </p:cNvSpPr>
          <p:nvPr>
            <p:ph type="ftr" sz="quarter" idx="11"/>
          </p:nvPr>
        </p:nvSpPr>
        <p:spPr/>
        <p:txBody>
          <a:bodyPr/>
          <a:lstStyle/>
          <a:p>
            <a:r>
              <a:rPr lang="en-US"/>
              <a:t>4th Sunday</a:t>
            </a:r>
            <a:endParaRPr lang="en-US" dirty="0"/>
          </a:p>
        </p:txBody>
      </p:sp>
      <p:sp>
        <p:nvSpPr>
          <p:cNvPr id="9" name="Slide Number Placeholder 8">
            <a:extLst>
              <a:ext uri="{FF2B5EF4-FFF2-40B4-BE49-F238E27FC236}">
                <a16:creationId xmlns:a16="http://schemas.microsoft.com/office/drawing/2014/main" id="{6CFE0F82-88EB-FAE2-FC02-99D5EE30110A}"/>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805207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break 2">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C2EA47A-F66B-4005-A5A4-458E90C0968A}"/>
              </a:ext>
            </a:extLst>
          </p:cNvPr>
          <p:cNvSpPr>
            <a:spLocks noGrp="1"/>
          </p:cNvSpPr>
          <p:nvPr>
            <p:ph type="ctrTitle" hasCustomPrompt="1"/>
          </p:nvPr>
        </p:nvSpPr>
        <p:spPr>
          <a:xfrm>
            <a:off x="422897" y="576262"/>
            <a:ext cx="5646541" cy="5295371"/>
          </a:xfrm>
        </p:spPr>
        <p:txBody>
          <a:bodyPr anchor="ctr" anchorCtr="0">
            <a:normAutofit/>
          </a:bodyPr>
          <a:lstStyle>
            <a:lvl1pPr>
              <a:defRPr sz="4400"/>
            </a:lvl1pPr>
          </a:lstStyle>
          <a:p>
            <a:pPr algn="l">
              <a:lnSpc>
                <a:spcPts val="5800"/>
              </a:lnSpc>
            </a:pPr>
            <a:r>
              <a:rPr lang="en-US" sz="4800" dirty="0"/>
              <a:t>Click to add title </a:t>
            </a:r>
          </a:p>
        </p:txBody>
      </p:sp>
      <p:sp>
        <p:nvSpPr>
          <p:cNvPr id="2" name="Picture Placeholder 13">
            <a:extLst>
              <a:ext uri="{FF2B5EF4-FFF2-40B4-BE49-F238E27FC236}">
                <a16:creationId xmlns:a16="http://schemas.microsoft.com/office/drawing/2014/main" id="{6379D45C-F78A-E101-CD9D-C98EA6E6C569}"/>
              </a:ext>
            </a:extLst>
          </p:cNvPr>
          <p:cNvSpPr>
            <a:spLocks noGrp="1"/>
          </p:cNvSpPr>
          <p:nvPr>
            <p:ph type="pic" sz="quarter" idx="13"/>
          </p:nvPr>
        </p:nvSpPr>
        <p:spPr>
          <a:xfrm>
            <a:off x="6483095" y="-1"/>
            <a:ext cx="5013087" cy="6857998"/>
          </a:xfrm>
          <a:solidFill>
            <a:schemeClr val="accent3"/>
          </a:solidFill>
        </p:spPr>
        <p:txBody>
          <a:bodyPr>
            <a:normAutofit/>
          </a:bodyPr>
          <a:lstStyle>
            <a:lvl1pPr marL="0" indent="0" algn="ctr">
              <a:buNone/>
              <a:defRPr sz="1800"/>
            </a:lvl1pPr>
          </a:lstStyle>
          <a:p>
            <a:r>
              <a:rPr lang="en-US"/>
              <a:t>Click icon to add picture</a:t>
            </a:r>
            <a:endParaRPr lang="en-US" dirty="0"/>
          </a:p>
        </p:txBody>
      </p:sp>
    </p:spTree>
    <p:extLst>
      <p:ext uri="{BB962C8B-B14F-4D97-AF65-F5344CB8AC3E}">
        <p14:creationId xmlns:p14="http://schemas.microsoft.com/office/powerpoint/2010/main" val="3713768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p:txBody>
          <a:bodyPr>
            <a:normAutofit/>
          </a:bodyPr>
          <a:lstStyle>
            <a:lvl1pPr>
              <a:lnSpc>
                <a:spcPct val="90000"/>
              </a:lnSpc>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4" y="1825625"/>
            <a:ext cx="10515600" cy="4206383"/>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10">
            <a:extLst>
              <a:ext uri="{FF2B5EF4-FFF2-40B4-BE49-F238E27FC236}">
                <a16:creationId xmlns:a16="http://schemas.microsoft.com/office/drawing/2014/main" id="{A25CBB87-BE9B-82CE-8A24-F21EEA0366C3}"/>
              </a:ext>
            </a:extLst>
          </p:cNvPr>
          <p:cNvSpPr>
            <a:spLocks noGrp="1"/>
          </p:cNvSpPr>
          <p:nvPr>
            <p:ph type="dt" sz="half" idx="10"/>
          </p:nvPr>
        </p:nvSpPr>
        <p:spPr/>
        <p:txBody>
          <a:bodyPr/>
          <a:lstStyle/>
          <a:p>
            <a:r>
              <a:rPr lang="en-US"/>
              <a:t>06/22/2025</a:t>
            </a:r>
            <a:endParaRPr lang="en-US" dirty="0"/>
          </a:p>
        </p:txBody>
      </p:sp>
      <p:sp>
        <p:nvSpPr>
          <p:cNvPr id="12" name="Footer Placeholder 11">
            <a:extLst>
              <a:ext uri="{FF2B5EF4-FFF2-40B4-BE49-F238E27FC236}">
                <a16:creationId xmlns:a16="http://schemas.microsoft.com/office/drawing/2014/main" id="{B2131628-C033-9728-C4CF-90CDBCB89F7F}"/>
              </a:ext>
            </a:extLst>
          </p:cNvPr>
          <p:cNvSpPr>
            <a:spLocks noGrp="1"/>
          </p:cNvSpPr>
          <p:nvPr>
            <p:ph type="ftr" sz="quarter" idx="11"/>
          </p:nvPr>
        </p:nvSpPr>
        <p:spPr/>
        <p:txBody>
          <a:bodyPr/>
          <a:lstStyle/>
          <a:p>
            <a:r>
              <a:rPr lang="en-US"/>
              <a:t>4th Sunday</a:t>
            </a:r>
            <a:endParaRPr lang="en-US" dirty="0"/>
          </a:p>
        </p:txBody>
      </p:sp>
      <p:sp>
        <p:nvSpPr>
          <p:cNvPr id="13" name="Slide Number Placeholder 12">
            <a:extLst>
              <a:ext uri="{FF2B5EF4-FFF2-40B4-BE49-F238E27FC236}">
                <a16:creationId xmlns:a16="http://schemas.microsoft.com/office/drawing/2014/main" id="{B67216CA-9A26-BBE7-68A3-9237D22CDFC8}"/>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676127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15600" cy="2852737"/>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15600" cy="1500187"/>
          </a:xfrm>
        </p:spPr>
        <p:txBody>
          <a:bodyPr>
            <a:norm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 name="Date Placeholder 9">
            <a:extLst>
              <a:ext uri="{FF2B5EF4-FFF2-40B4-BE49-F238E27FC236}">
                <a16:creationId xmlns:a16="http://schemas.microsoft.com/office/drawing/2014/main" id="{6B034DD9-4A61-318F-88CF-79721B55AC5B}"/>
              </a:ext>
            </a:extLst>
          </p:cNvPr>
          <p:cNvSpPr>
            <a:spLocks noGrp="1"/>
          </p:cNvSpPr>
          <p:nvPr>
            <p:ph type="dt" sz="half" idx="10"/>
          </p:nvPr>
        </p:nvSpPr>
        <p:spPr/>
        <p:txBody>
          <a:bodyPr/>
          <a:lstStyle/>
          <a:p>
            <a:r>
              <a:rPr lang="en-US"/>
              <a:t>06/22/2025</a:t>
            </a:r>
            <a:endParaRPr lang="en-US" dirty="0"/>
          </a:p>
        </p:txBody>
      </p:sp>
      <p:sp>
        <p:nvSpPr>
          <p:cNvPr id="11" name="Footer Placeholder 10">
            <a:extLst>
              <a:ext uri="{FF2B5EF4-FFF2-40B4-BE49-F238E27FC236}">
                <a16:creationId xmlns:a16="http://schemas.microsoft.com/office/drawing/2014/main" id="{D496DA99-E916-9F7C-9E88-AA06046AE94C}"/>
              </a:ext>
            </a:extLst>
          </p:cNvPr>
          <p:cNvSpPr>
            <a:spLocks noGrp="1"/>
          </p:cNvSpPr>
          <p:nvPr>
            <p:ph type="ftr" sz="quarter" idx="11"/>
          </p:nvPr>
        </p:nvSpPr>
        <p:spPr/>
        <p:txBody>
          <a:bodyPr/>
          <a:lstStyle/>
          <a:p>
            <a:r>
              <a:rPr lang="en-US"/>
              <a:t>4th Sunday</a:t>
            </a:r>
            <a:endParaRPr lang="en-US" dirty="0"/>
          </a:p>
        </p:txBody>
      </p:sp>
      <p:sp>
        <p:nvSpPr>
          <p:cNvPr id="12" name="Slide Number Placeholder 11">
            <a:extLst>
              <a:ext uri="{FF2B5EF4-FFF2-40B4-BE49-F238E27FC236}">
                <a16:creationId xmlns:a16="http://schemas.microsoft.com/office/drawing/2014/main" id="{21CC86B5-B6B3-4633-0D90-AACB44D0D409}"/>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4924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8F7F10-35F6-E392-D41B-3CD300D5CCF8}"/>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181600" cy="4206382"/>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buChar char="¬"/>
            </a:pPr>
            <a:r>
              <a:rPr lang="en-US"/>
              <a:t>Click to edit Master text styles</a:t>
            </a:r>
          </a:p>
          <a:p>
            <a:pPr lvl="1">
              <a:buChar char="¬"/>
            </a:pPr>
            <a:r>
              <a:rPr lang="en-US"/>
              <a:t>Second level</a:t>
            </a:r>
          </a:p>
          <a:p>
            <a:pPr lvl="2">
              <a:buChar char="¬"/>
            </a:pPr>
            <a:r>
              <a:rPr lang="en-US"/>
              <a:t>Third level</a:t>
            </a:r>
          </a:p>
          <a:p>
            <a:pPr lvl="3">
              <a:buChar char="¬"/>
            </a:pPr>
            <a:r>
              <a:rPr lang="en-US"/>
              <a:t>Fourth level</a:t>
            </a:r>
          </a:p>
          <a:p>
            <a:pPr lvl="4">
              <a:buChar char="¬"/>
            </a:pPr>
            <a:r>
              <a:rPr lang="en-US"/>
              <a:t>Fifth level</a:t>
            </a:r>
            <a:endParaRPr lang="en-US" dirty="0"/>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5756178" y="1825625"/>
            <a:ext cx="518004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Date Placeholder 14">
            <a:extLst>
              <a:ext uri="{FF2B5EF4-FFF2-40B4-BE49-F238E27FC236}">
                <a16:creationId xmlns:a16="http://schemas.microsoft.com/office/drawing/2014/main" id="{35274CEC-210E-BC97-9B79-A7D801E4B5F6}"/>
              </a:ext>
            </a:extLst>
          </p:cNvPr>
          <p:cNvSpPr>
            <a:spLocks noGrp="1"/>
          </p:cNvSpPr>
          <p:nvPr>
            <p:ph type="dt" sz="half" idx="10"/>
          </p:nvPr>
        </p:nvSpPr>
        <p:spPr/>
        <p:txBody>
          <a:bodyPr/>
          <a:lstStyle/>
          <a:p>
            <a:r>
              <a:rPr lang="en-US"/>
              <a:t>06/22/2025</a:t>
            </a:r>
            <a:endParaRPr lang="en-US" dirty="0"/>
          </a:p>
        </p:txBody>
      </p:sp>
      <p:sp>
        <p:nvSpPr>
          <p:cNvPr id="16" name="Footer Placeholder 15">
            <a:extLst>
              <a:ext uri="{FF2B5EF4-FFF2-40B4-BE49-F238E27FC236}">
                <a16:creationId xmlns:a16="http://schemas.microsoft.com/office/drawing/2014/main" id="{486B3D53-F805-C08E-2359-498218FC6898}"/>
              </a:ext>
            </a:extLst>
          </p:cNvPr>
          <p:cNvSpPr>
            <a:spLocks noGrp="1"/>
          </p:cNvSpPr>
          <p:nvPr>
            <p:ph type="ftr" sz="quarter" idx="11"/>
          </p:nvPr>
        </p:nvSpPr>
        <p:spPr/>
        <p:txBody>
          <a:bodyPr/>
          <a:lstStyle/>
          <a:p>
            <a:r>
              <a:rPr lang="en-US"/>
              <a:t>4th Sunday</a:t>
            </a:r>
            <a:endParaRPr lang="en-US" dirty="0"/>
          </a:p>
        </p:txBody>
      </p:sp>
      <p:sp>
        <p:nvSpPr>
          <p:cNvPr id="17" name="Slide Number Placeholder 16">
            <a:extLst>
              <a:ext uri="{FF2B5EF4-FFF2-40B4-BE49-F238E27FC236}">
                <a16:creationId xmlns:a16="http://schemas.microsoft.com/office/drawing/2014/main" id="{61C4695B-D7BD-45F7-EB23-6FDAF2410BB2}"/>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125612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A1F52B7-5271-53AA-8260-0CF50FF8DA3C}"/>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2178" y="365125"/>
            <a:ext cx="10515600" cy="1325563"/>
          </a:xfrm>
        </p:spPr>
        <p:txBody>
          <a:bodyPr>
            <a:normAutofit/>
          </a:bodyPr>
          <a:lstStyle>
            <a:lvl1pPr>
              <a:defRPr sz="5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2178" y="1681163"/>
            <a:ext cx="515778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2178" y="2505075"/>
            <a:ext cx="515778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754590" y="1681163"/>
            <a:ext cx="5183188"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754590" y="2505075"/>
            <a:ext cx="5183188"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7198C3F1-4E77-7888-CDB8-CF9406E4A2E0}"/>
              </a:ext>
            </a:extLst>
          </p:cNvPr>
          <p:cNvSpPr>
            <a:spLocks noGrp="1"/>
          </p:cNvSpPr>
          <p:nvPr>
            <p:ph type="dt" sz="half" idx="10"/>
          </p:nvPr>
        </p:nvSpPr>
        <p:spPr/>
        <p:txBody>
          <a:bodyPr/>
          <a:lstStyle/>
          <a:p>
            <a:r>
              <a:rPr lang="en-US"/>
              <a:t>06/22/2025</a:t>
            </a:r>
            <a:endParaRPr lang="en-US" dirty="0"/>
          </a:p>
        </p:txBody>
      </p:sp>
      <p:sp>
        <p:nvSpPr>
          <p:cNvPr id="11" name="Footer Placeholder 10">
            <a:extLst>
              <a:ext uri="{FF2B5EF4-FFF2-40B4-BE49-F238E27FC236}">
                <a16:creationId xmlns:a16="http://schemas.microsoft.com/office/drawing/2014/main" id="{493561D3-90F6-AD82-BCFE-90F9427D867B}"/>
              </a:ext>
            </a:extLst>
          </p:cNvPr>
          <p:cNvSpPr>
            <a:spLocks noGrp="1"/>
          </p:cNvSpPr>
          <p:nvPr>
            <p:ph type="ftr" sz="quarter" idx="11"/>
          </p:nvPr>
        </p:nvSpPr>
        <p:spPr/>
        <p:txBody>
          <a:bodyPr/>
          <a:lstStyle/>
          <a:p>
            <a:r>
              <a:rPr lang="en-US"/>
              <a:t>4th Sunday</a:t>
            </a:r>
            <a:endParaRPr lang="en-US" dirty="0"/>
          </a:p>
        </p:txBody>
      </p:sp>
      <p:sp>
        <p:nvSpPr>
          <p:cNvPr id="12" name="Slide Number Placeholder 11">
            <a:extLst>
              <a:ext uri="{FF2B5EF4-FFF2-40B4-BE49-F238E27FC236}">
                <a16:creationId xmlns:a16="http://schemas.microsoft.com/office/drawing/2014/main" id="{932F9B33-3FA7-526F-7B45-342EB64A1CDB}"/>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191465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15600" cy="1325563"/>
          </a:xfrm>
        </p:spPr>
        <p:txBody>
          <a:bodyPr>
            <a:normAutofit/>
          </a:bodyPr>
          <a:lstStyle>
            <a:lvl1pPr>
              <a:defRPr sz="5200"/>
            </a:lvl1pPr>
          </a:lstStyle>
          <a:p>
            <a:r>
              <a:rPr lang="en-US"/>
              <a:t>Click to edit Master title style</a:t>
            </a:r>
            <a:endParaRPr lang="en-US" dirty="0"/>
          </a:p>
        </p:txBody>
      </p:sp>
      <p:sp>
        <p:nvSpPr>
          <p:cNvPr id="8" name="Date Placeholder 7">
            <a:extLst>
              <a:ext uri="{FF2B5EF4-FFF2-40B4-BE49-F238E27FC236}">
                <a16:creationId xmlns:a16="http://schemas.microsoft.com/office/drawing/2014/main" id="{A9328E63-E075-39E2-BAA7-30CCAE2E779E}"/>
              </a:ext>
            </a:extLst>
          </p:cNvPr>
          <p:cNvSpPr>
            <a:spLocks noGrp="1"/>
          </p:cNvSpPr>
          <p:nvPr>
            <p:ph type="dt" sz="half" idx="10"/>
          </p:nvPr>
        </p:nvSpPr>
        <p:spPr/>
        <p:txBody>
          <a:bodyPr/>
          <a:lstStyle/>
          <a:p>
            <a:r>
              <a:rPr lang="en-US"/>
              <a:t>06/22/2025</a:t>
            </a:r>
            <a:endParaRPr lang="en-US" dirty="0"/>
          </a:p>
        </p:txBody>
      </p:sp>
      <p:sp>
        <p:nvSpPr>
          <p:cNvPr id="9" name="Footer Placeholder 8">
            <a:extLst>
              <a:ext uri="{FF2B5EF4-FFF2-40B4-BE49-F238E27FC236}">
                <a16:creationId xmlns:a16="http://schemas.microsoft.com/office/drawing/2014/main" id="{2A5894A5-0E01-F43E-C68A-2EFAB2EB89D8}"/>
              </a:ext>
            </a:extLst>
          </p:cNvPr>
          <p:cNvSpPr>
            <a:spLocks noGrp="1"/>
          </p:cNvSpPr>
          <p:nvPr>
            <p:ph type="ftr" sz="quarter" idx="11"/>
          </p:nvPr>
        </p:nvSpPr>
        <p:spPr/>
        <p:txBody>
          <a:bodyPr/>
          <a:lstStyle/>
          <a:p>
            <a:r>
              <a:rPr lang="en-US"/>
              <a:t>4th Sunday</a:t>
            </a:r>
            <a:endParaRPr lang="en-US" dirty="0"/>
          </a:p>
        </p:txBody>
      </p:sp>
      <p:sp>
        <p:nvSpPr>
          <p:cNvPr id="10" name="Slide Number Placeholder 9">
            <a:extLst>
              <a:ext uri="{FF2B5EF4-FFF2-40B4-BE49-F238E27FC236}">
                <a16:creationId xmlns:a16="http://schemas.microsoft.com/office/drawing/2014/main" id="{7250128C-CE40-2B40-1B89-7E9AAAAC4393}"/>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437502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281B99-C6A0-F92A-BDD3-BB362196501C}"/>
              </a:ext>
            </a:extLst>
          </p:cNvPr>
          <p:cNvSpPr/>
          <p:nvPr/>
        </p:nvSpPr>
        <p:spPr>
          <a:xfrm>
            <a:off x="0"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Rectangle 2">
            <a:extLst>
              <a:ext uri="{FF2B5EF4-FFF2-40B4-BE49-F238E27FC236}">
                <a16:creationId xmlns:a16="http://schemas.microsoft.com/office/drawing/2014/main" id="{3EB8367C-67E1-A50A-1584-F859A6FED9C9}"/>
              </a:ext>
            </a:extLst>
          </p:cNvPr>
          <p:cNvSpPr/>
          <p:nvPr/>
        </p:nvSpPr>
        <p:spPr>
          <a:xfrm>
            <a:off x="0"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Date Placeholder 4">
            <a:extLst>
              <a:ext uri="{FF2B5EF4-FFF2-40B4-BE49-F238E27FC236}">
                <a16:creationId xmlns:a16="http://schemas.microsoft.com/office/drawing/2014/main" id="{2ABB8861-51D7-741E-6B2C-25412D40E5BD}"/>
              </a:ext>
            </a:extLst>
          </p:cNvPr>
          <p:cNvSpPr>
            <a:spLocks noGrp="1"/>
          </p:cNvSpPr>
          <p:nvPr>
            <p:ph type="dt" sz="half" idx="10"/>
          </p:nvPr>
        </p:nvSpPr>
        <p:spPr/>
        <p:txBody>
          <a:bodyPr/>
          <a:lstStyle/>
          <a:p>
            <a:r>
              <a:rPr lang="en-US"/>
              <a:t>06/22/2025</a:t>
            </a:r>
            <a:endParaRPr lang="en-US" dirty="0"/>
          </a:p>
        </p:txBody>
      </p:sp>
      <p:sp>
        <p:nvSpPr>
          <p:cNvPr id="6" name="Footer Placeholder 5">
            <a:extLst>
              <a:ext uri="{FF2B5EF4-FFF2-40B4-BE49-F238E27FC236}">
                <a16:creationId xmlns:a16="http://schemas.microsoft.com/office/drawing/2014/main" id="{63D69A2F-0657-B33B-8334-C458A9538368}"/>
              </a:ext>
            </a:extLst>
          </p:cNvPr>
          <p:cNvSpPr>
            <a:spLocks noGrp="1"/>
          </p:cNvSpPr>
          <p:nvPr>
            <p:ph type="ftr" sz="quarter" idx="11"/>
          </p:nvPr>
        </p:nvSpPr>
        <p:spPr/>
        <p:txBody>
          <a:bodyPr/>
          <a:lstStyle/>
          <a:p>
            <a:r>
              <a:rPr lang="en-US"/>
              <a:t>4th Sunday</a:t>
            </a:r>
            <a:endParaRPr lang="en-US" dirty="0"/>
          </a:p>
        </p:txBody>
      </p:sp>
      <p:sp>
        <p:nvSpPr>
          <p:cNvPr id="7" name="Slide Number Placeholder 6">
            <a:extLst>
              <a:ext uri="{FF2B5EF4-FFF2-40B4-BE49-F238E27FC236}">
                <a16:creationId xmlns:a16="http://schemas.microsoft.com/office/drawing/2014/main" id="{BEB4FC84-48ED-0480-2497-FCD84C1276C6}"/>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012314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12425" cy="1600200"/>
          </a:xfrm>
        </p:spPr>
        <p:txBody>
          <a:bodyPr anchor="b">
            <a:normAutofit/>
          </a:bodyPr>
          <a:lstStyle>
            <a:lvl1pPr>
              <a:defRPr sz="5200">
                <a:latin typeface="Dante (Headings)2"/>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4782830" y="2199340"/>
            <a:ext cx="6172200"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23F37370-7C05-0AAE-A0C3-9EE620A84EBB}"/>
              </a:ext>
            </a:extLst>
          </p:cNvPr>
          <p:cNvSpPr>
            <a:spLocks noGrp="1"/>
          </p:cNvSpPr>
          <p:nvPr>
            <p:ph type="dt" sz="half" idx="10"/>
          </p:nvPr>
        </p:nvSpPr>
        <p:spPr/>
        <p:txBody>
          <a:bodyPr/>
          <a:lstStyle/>
          <a:p>
            <a:r>
              <a:rPr lang="en-US"/>
              <a:t>06/22/2025</a:t>
            </a:r>
            <a:endParaRPr lang="en-US" dirty="0"/>
          </a:p>
        </p:txBody>
      </p:sp>
      <p:sp>
        <p:nvSpPr>
          <p:cNvPr id="9" name="Footer Placeholder 8">
            <a:extLst>
              <a:ext uri="{FF2B5EF4-FFF2-40B4-BE49-F238E27FC236}">
                <a16:creationId xmlns:a16="http://schemas.microsoft.com/office/drawing/2014/main" id="{0900B8E3-39E6-A88A-BBFB-717596EB347E}"/>
              </a:ext>
            </a:extLst>
          </p:cNvPr>
          <p:cNvSpPr>
            <a:spLocks noGrp="1"/>
          </p:cNvSpPr>
          <p:nvPr>
            <p:ph type="ftr" sz="quarter" idx="11"/>
          </p:nvPr>
        </p:nvSpPr>
        <p:spPr/>
        <p:txBody>
          <a:bodyPr/>
          <a:lstStyle/>
          <a:p>
            <a:r>
              <a:rPr lang="en-US"/>
              <a:t>4th Sunday</a:t>
            </a:r>
            <a:endParaRPr lang="en-US" dirty="0"/>
          </a:p>
        </p:txBody>
      </p:sp>
      <p:sp>
        <p:nvSpPr>
          <p:cNvPr id="10" name="Slide Number Placeholder 9">
            <a:extLst>
              <a:ext uri="{FF2B5EF4-FFF2-40B4-BE49-F238E27FC236}">
                <a16:creationId xmlns:a16="http://schemas.microsoft.com/office/drawing/2014/main" id="{348E340D-1840-D987-3EEA-963BDDE31400}"/>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481050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3932237" cy="1600200"/>
          </a:xfrm>
        </p:spPr>
        <p:txBody>
          <a:bodyPr anchor="b">
            <a:norm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4781276"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0F28E44-58BB-553B-BBD0-F292C66CCA94}"/>
              </a:ext>
            </a:extLst>
          </p:cNvPr>
          <p:cNvSpPr>
            <a:spLocks noGrp="1"/>
          </p:cNvSpPr>
          <p:nvPr>
            <p:ph type="dt" sz="half" idx="10"/>
          </p:nvPr>
        </p:nvSpPr>
        <p:spPr/>
        <p:txBody>
          <a:bodyPr/>
          <a:lstStyle/>
          <a:p>
            <a:r>
              <a:rPr lang="en-US"/>
              <a:t>06/22/2025</a:t>
            </a:r>
            <a:endParaRPr lang="en-US" dirty="0"/>
          </a:p>
        </p:txBody>
      </p:sp>
      <p:sp>
        <p:nvSpPr>
          <p:cNvPr id="10" name="Footer Placeholder 9">
            <a:extLst>
              <a:ext uri="{FF2B5EF4-FFF2-40B4-BE49-F238E27FC236}">
                <a16:creationId xmlns:a16="http://schemas.microsoft.com/office/drawing/2014/main" id="{8F22D156-E5FE-F118-0553-B401F19652DE}"/>
              </a:ext>
            </a:extLst>
          </p:cNvPr>
          <p:cNvSpPr>
            <a:spLocks noGrp="1"/>
          </p:cNvSpPr>
          <p:nvPr>
            <p:ph type="ftr" sz="quarter" idx="11"/>
          </p:nvPr>
        </p:nvSpPr>
        <p:spPr/>
        <p:txBody>
          <a:bodyPr/>
          <a:lstStyle/>
          <a:p>
            <a:r>
              <a:rPr lang="en-US"/>
              <a:t>4th Sunday</a:t>
            </a:r>
            <a:endParaRPr lang="en-US" dirty="0"/>
          </a:p>
        </p:txBody>
      </p:sp>
      <p:sp>
        <p:nvSpPr>
          <p:cNvPr id="11" name="Slide Number Placeholder 10">
            <a:extLst>
              <a:ext uri="{FF2B5EF4-FFF2-40B4-BE49-F238E27FC236}">
                <a16:creationId xmlns:a16="http://schemas.microsoft.com/office/drawing/2014/main" id="{88AEE0A6-6120-9BA2-5751-E0E2D8CF0F58}"/>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1346399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4B53B4F-080C-8523-03AD-871CC3B8D168}"/>
              </a:ext>
            </a:extLst>
          </p:cNvPr>
          <p:cNvSpPr/>
          <p:nvPr/>
        </p:nvSpPr>
        <p:spPr>
          <a:xfrm>
            <a:off x="1524"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D53B790B-70BD-FD52-2540-F1DA4882170E}"/>
              </a:ext>
            </a:extLst>
          </p:cNvPr>
          <p:cNvSpPr/>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descr="Tag=AccentColor&#10;Flavor=Light&#10;Target=Line">
            <a:extLst>
              <a:ext uri="{FF2B5EF4-FFF2-40B4-BE49-F238E27FC236}">
                <a16:creationId xmlns:a16="http://schemas.microsoft.com/office/drawing/2014/main" id="{7D4FC5F0-CBD6-AEEB-4902-28D624068890}"/>
              </a:ext>
            </a:extLst>
          </p:cNvPr>
          <p:cNvCxnSpPr>
            <a:cxnSpLocks/>
          </p:cNvCxnSpPr>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descr="Tag=AccentColor&#10;Flavor=Light&#10;Target=Line">
            <a:extLst>
              <a:ext uri="{FF2B5EF4-FFF2-40B4-BE49-F238E27FC236}">
                <a16:creationId xmlns:a16="http://schemas.microsoft.com/office/drawing/2014/main" id="{FA9EB4DB-DDA5-1A45-7D87-B2BF67D2D1C3}"/>
              </a:ext>
            </a:extLst>
          </p:cNvPr>
          <p:cNvCxnSpPr>
            <a:cxnSpLocks/>
          </p:cNvCxnSpPr>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200">
                <a:solidFill>
                  <a:schemeClr val="tx2"/>
                </a:solidFill>
              </a:defRPr>
            </a:lvl1pPr>
          </a:lstStyle>
          <a:p>
            <a:r>
              <a:rPr lang="en-US"/>
              <a:t>06/22/2025</a:t>
            </a:r>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200">
                <a:solidFill>
                  <a:schemeClr val="tx2"/>
                </a:solidFill>
              </a:defRPr>
            </a:lvl1pPr>
          </a:lstStyle>
          <a:p>
            <a:r>
              <a:rPr lang="en-US"/>
              <a:t>4th Sunday</a:t>
            </a:r>
            <a:endParaRPr lang="en-US" dirty="0"/>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18288"/>
            <a:ext cx="685800" cy="685800"/>
          </a:xfrm>
          <a:prstGeom prst="rect">
            <a:avLst/>
          </a:prstGeom>
        </p:spPr>
        <p:txBody>
          <a:bodyPr vert="horz" lIns="91440" tIns="45720" rIns="91440" bIns="45720" rtlCol="0" anchor="ctr"/>
          <a:lstStyle>
            <a:lvl1pPr algn="ctr">
              <a:defRPr sz="1200">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646289393"/>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 id="2147483897" r:id="rId12"/>
  </p:sldLayoutIdLst>
  <p:hf hdr="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2"/>
        </a:buClr>
        <a:buFont typeface="Wingdings 2" panose="05020102010507070707" pitchFamily="18" charset="2"/>
        <a:buChar char=""/>
        <a:defRPr sz="24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2"/>
        </a:buClr>
        <a:buFont typeface="Wingdings 2" panose="05020102010507070707" pitchFamily="18" charset="2"/>
        <a:buChar char=""/>
        <a:defRPr sz="22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2"/>
        </a:buClr>
        <a:buFont typeface="Wingdings 2" panose="05020102010507070707" pitchFamily="18" charset="2"/>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2BAD7B4-5997-4A95-A2A9-773DF1F4CE53}"/>
              </a:ext>
            </a:extLst>
          </p:cNvPr>
          <p:cNvSpPr>
            <a:spLocks noGrp="1"/>
          </p:cNvSpPr>
          <p:nvPr>
            <p:ph type="ctrTitle"/>
          </p:nvPr>
        </p:nvSpPr>
        <p:spPr/>
        <p:txBody>
          <a:bodyPr>
            <a:normAutofit/>
          </a:bodyPr>
          <a:lstStyle/>
          <a:p>
            <a:r>
              <a:rPr lang="en-US" sz="5400"/>
              <a:t>    The </a:t>
            </a:r>
            <a:r>
              <a:rPr lang="en-US" sz="5400" dirty="0"/>
              <a:t>Challenge</a:t>
            </a:r>
            <a:br>
              <a:rPr lang="en-US" sz="5400" dirty="0"/>
            </a:br>
            <a:r>
              <a:rPr lang="en-US" sz="5400" dirty="0"/>
              <a:t>          </a:t>
            </a:r>
            <a:r>
              <a:rPr lang="en-US" dirty="0"/>
              <a:t>Acts 13:1-12</a:t>
            </a:r>
            <a:br>
              <a:rPr lang="en-US" dirty="0"/>
            </a:br>
            <a:br>
              <a:rPr lang="en-US" dirty="0"/>
            </a:br>
            <a:r>
              <a:rPr lang="en-US" dirty="0"/>
              <a:t>4</a:t>
            </a:r>
            <a:r>
              <a:rPr lang="en-US" baseline="30000" dirty="0"/>
              <a:t>th</a:t>
            </a:r>
            <a:r>
              <a:rPr lang="en-US" dirty="0"/>
              <a:t> Sunday June 22, 2025</a:t>
            </a:r>
          </a:p>
        </p:txBody>
      </p:sp>
      <p:pic>
        <p:nvPicPr>
          <p:cNvPr id="11" name="Picture Placeholder 10" descr="A white couch with a vase of flowers on a table">
            <a:extLst>
              <a:ext uri="{FF2B5EF4-FFF2-40B4-BE49-F238E27FC236}">
                <a16:creationId xmlns:a16="http://schemas.microsoft.com/office/drawing/2014/main" id="{A60861AD-2CA4-6BDB-1C16-80DACA444861}"/>
              </a:ext>
            </a:extLst>
          </p:cNvPr>
          <p:cNvPicPr>
            <a:picLocks noGrp="1" noChangeAspect="1"/>
          </p:cNvPicPr>
          <p:nvPr>
            <p:ph type="pic" sz="quarter" idx="13"/>
          </p:nvPr>
        </p:nvPicPr>
        <p:blipFill>
          <a:blip r:embed="rId3"/>
          <a:srcRect t="29" b="29"/>
          <a:stretch/>
        </p:blipFill>
        <p:spPr/>
      </p:pic>
    </p:spTree>
    <p:extLst>
      <p:ext uri="{BB962C8B-B14F-4D97-AF65-F5344CB8AC3E}">
        <p14:creationId xmlns:p14="http://schemas.microsoft.com/office/powerpoint/2010/main" val="936898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8A80C1-6D39-6536-28F4-5C1979D706CF}"/>
              </a:ext>
            </a:extLst>
          </p:cNvPr>
          <p:cNvSpPr>
            <a:spLocks noGrp="1"/>
          </p:cNvSpPr>
          <p:nvPr>
            <p:ph type="dt" sz="half" idx="10"/>
          </p:nvPr>
        </p:nvSpPr>
        <p:spPr/>
        <p:txBody>
          <a:bodyPr/>
          <a:lstStyle/>
          <a:p>
            <a:r>
              <a:rPr lang="en-US"/>
              <a:t>06/22/2025</a:t>
            </a:r>
            <a:endParaRPr lang="en-US" dirty="0"/>
          </a:p>
        </p:txBody>
      </p:sp>
      <p:sp>
        <p:nvSpPr>
          <p:cNvPr id="3" name="Footer Placeholder 2">
            <a:extLst>
              <a:ext uri="{FF2B5EF4-FFF2-40B4-BE49-F238E27FC236}">
                <a16:creationId xmlns:a16="http://schemas.microsoft.com/office/drawing/2014/main" id="{92FBF95E-89C7-0D76-35A9-C85C8883C6C6}"/>
              </a:ext>
            </a:extLst>
          </p:cNvPr>
          <p:cNvSpPr>
            <a:spLocks noGrp="1"/>
          </p:cNvSpPr>
          <p:nvPr>
            <p:ph type="ftr" sz="quarter" idx="11"/>
          </p:nvPr>
        </p:nvSpPr>
        <p:spPr/>
        <p:txBody>
          <a:bodyPr/>
          <a:lstStyle/>
          <a:p>
            <a:r>
              <a:rPr lang="en-US"/>
              <a:t>4th Sunday</a:t>
            </a:r>
            <a:endParaRPr lang="en-US" dirty="0"/>
          </a:p>
        </p:txBody>
      </p:sp>
      <p:sp>
        <p:nvSpPr>
          <p:cNvPr id="4" name="Slide Number Placeholder 3">
            <a:extLst>
              <a:ext uri="{FF2B5EF4-FFF2-40B4-BE49-F238E27FC236}">
                <a16:creationId xmlns:a16="http://schemas.microsoft.com/office/drawing/2014/main" id="{48AF726D-1DA3-10D1-34B5-E9B6EBB6B420}"/>
              </a:ext>
            </a:extLst>
          </p:cNvPr>
          <p:cNvSpPr>
            <a:spLocks noGrp="1"/>
          </p:cNvSpPr>
          <p:nvPr>
            <p:ph type="sldNum" sz="quarter" idx="12"/>
          </p:nvPr>
        </p:nvSpPr>
        <p:spPr/>
        <p:txBody>
          <a:bodyPr/>
          <a:lstStyle/>
          <a:p>
            <a:fld id="{3A4F6043-7A67-491B-98BC-F933DED7226D}" type="slidenum">
              <a:rPr lang="en-US" smtClean="0"/>
              <a:pPr/>
              <a:t>10</a:t>
            </a:fld>
            <a:endParaRPr lang="en-US" dirty="0"/>
          </a:p>
        </p:txBody>
      </p:sp>
      <p:sp>
        <p:nvSpPr>
          <p:cNvPr id="6" name="TextBox 5">
            <a:extLst>
              <a:ext uri="{FF2B5EF4-FFF2-40B4-BE49-F238E27FC236}">
                <a16:creationId xmlns:a16="http://schemas.microsoft.com/office/drawing/2014/main" id="{4931E885-043D-2BDE-0743-A5B9A2761680}"/>
              </a:ext>
            </a:extLst>
          </p:cNvPr>
          <p:cNvSpPr txBox="1"/>
          <p:nvPr/>
        </p:nvSpPr>
        <p:spPr>
          <a:xfrm>
            <a:off x="128693" y="108373"/>
            <a:ext cx="11643360" cy="5016758"/>
          </a:xfrm>
          <a:prstGeom prst="rect">
            <a:avLst/>
          </a:prstGeom>
          <a:noFill/>
        </p:spPr>
        <p:txBody>
          <a:bodyPr wrap="square">
            <a:spAutoFit/>
          </a:bodyPr>
          <a:lstStyle/>
          <a:p>
            <a:r>
              <a:rPr lang="en-US" sz="3200" dirty="0"/>
              <a:t>2. Finally, we need courageous hearts that are exposing the father of lies and worshiping the Father of truth. Are we running out of harvest?  If the Protestant evangelical church in America simply kept up with the population in America today, we should have approximately two hundred thousand more churches.  We do not. For those who, like Paul and Barnabas, are willing to speak the truth, you will not see churches folding, you will see churches flourishing.  May it be for us.  By the faithful grace of God and by the submissive believers that make up this church, may we face every day as a new opportunity to worship our Lord. </a:t>
            </a:r>
          </a:p>
        </p:txBody>
      </p:sp>
    </p:spTree>
    <p:extLst>
      <p:ext uri="{BB962C8B-B14F-4D97-AF65-F5344CB8AC3E}">
        <p14:creationId xmlns:p14="http://schemas.microsoft.com/office/powerpoint/2010/main" val="3292919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E7DC4D-E0CF-49FE-4DD9-4490BCC72670}"/>
              </a:ext>
            </a:extLst>
          </p:cNvPr>
          <p:cNvSpPr>
            <a:spLocks noGrp="1"/>
          </p:cNvSpPr>
          <p:nvPr>
            <p:ph type="sldNum" sz="quarter" idx="12"/>
          </p:nvPr>
        </p:nvSpPr>
        <p:spPr/>
        <p:txBody>
          <a:bodyPr/>
          <a:lstStyle/>
          <a:p>
            <a:fld id="{3A4F6043-7A67-491B-98BC-F933DED7226D}" type="slidenum">
              <a:rPr lang="en-US" smtClean="0"/>
              <a:pPr/>
              <a:t>2</a:t>
            </a:fld>
            <a:endParaRPr lang="en-US" dirty="0"/>
          </a:p>
        </p:txBody>
      </p:sp>
      <p:sp>
        <p:nvSpPr>
          <p:cNvPr id="4" name="TextBox 3">
            <a:extLst>
              <a:ext uri="{FF2B5EF4-FFF2-40B4-BE49-F238E27FC236}">
                <a16:creationId xmlns:a16="http://schemas.microsoft.com/office/drawing/2014/main" id="{69EDFE86-B411-3B9E-EA41-462B5CB3909D}"/>
              </a:ext>
            </a:extLst>
          </p:cNvPr>
          <p:cNvSpPr txBox="1"/>
          <p:nvPr/>
        </p:nvSpPr>
        <p:spPr>
          <a:xfrm>
            <a:off x="54187" y="81280"/>
            <a:ext cx="11724640" cy="4832092"/>
          </a:xfrm>
          <a:prstGeom prst="rect">
            <a:avLst/>
          </a:prstGeom>
          <a:noFill/>
        </p:spPr>
        <p:txBody>
          <a:bodyPr wrap="square">
            <a:spAutoFit/>
          </a:bodyPr>
          <a:lstStyle/>
          <a:p>
            <a:r>
              <a:rPr lang="en-US" sz="2800" b="1" dirty="0"/>
              <a:t>The Ministry of the Spirit </a:t>
            </a:r>
          </a:p>
          <a:p>
            <a:r>
              <a:rPr lang="en-US" sz="2800" dirty="0"/>
              <a:t>Turn to chapter 13 with verse 1. </a:t>
            </a:r>
            <a:r>
              <a:rPr lang="en-US" sz="2800" b="1" i="1" dirty="0"/>
              <a:t>Now there were at Antioch, in the church that was there, prophets and teachers: Barnabas, and Simeon who was called Niger, and Lucius of Cyrene, and Manaen who had been brought up with Herod the tetrarch, and Saul</a:t>
            </a:r>
            <a:r>
              <a:rPr lang="en-US" sz="2800" dirty="0"/>
              <a:t>. Two  offices are functioning in this effective model church. </a:t>
            </a:r>
          </a:p>
          <a:p>
            <a:pPr marL="342900" indent="-342900">
              <a:buAutoNum type="arabicPeriod"/>
            </a:pPr>
            <a:r>
              <a:rPr lang="en-US" sz="2800" b="1" dirty="0"/>
              <a:t>Prophet </a:t>
            </a:r>
          </a:p>
          <a:p>
            <a:r>
              <a:rPr lang="en-US" sz="2800" dirty="0"/>
              <a:t>There is the office of prophet, which will remain until the church finishes its formation stage, and will serve as a funnel of God’s revelation to the church. </a:t>
            </a:r>
          </a:p>
          <a:p>
            <a:r>
              <a:rPr lang="en-US" sz="2800" b="1" dirty="0"/>
              <a:t>2. Teacher</a:t>
            </a:r>
          </a:p>
          <a:p>
            <a:r>
              <a:rPr lang="en-US" sz="2800" dirty="0"/>
              <a:t>There is also the office of teacher, which will expound and explain the revealed will of God through the revelation of Jesus’ own words and works.</a:t>
            </a:r>
          </a:p>
        </p:txBody>
      </p:sp>
      <p:sp>
        <p:nvSpPr>
          <p:cNvPr id="5" name="Date Placeholder 4">
            <a:extLst>
              <a:ext uri="{FF2B5EF4-FFF2-40B4-BE49-F238E27FC236}">
                <a16:creationId xmlns:a16="http://schemas.microsoft.com/office/drawing/2014/main" id="{29878724-18AD-54E1-28A6-8DC782982585}"/>
              </a:ext>
            </a:extLst>
          </p:cNvPr>
          <p:cNvSpPr>
            <a:spLocks noGrp="1"/>
          </p:cNvSpPr>
          <p:nvPr>
            <p:ph type="dt" sz="half" idx="10"/>
          </p:nvPr>
        </p:nvSpPr>
        <p:spPr/>
        <p:txBody>
          <a:bodyPr/>
          <a:lstStyle/>
          <a:p>
            <a:r>
              <a:rPr lang="en-US"/>
              <a:t>06/22/2025</a:t>
            </a:r>
            <a:endParaRPr lang="en-US" dirty="0"/>
          </a:p>
        </p:txBody>
      </p:sp>
      <p:sp>
        <p:nvSpPr>
          <p:cNvPr id="6" name="Footer Placeholder 5">
            <a:extLst>
              <a:ext uri="{FF2B5EF4-FFF2-40B4-BE49-F238E27FC236}">
                <a16:creationId xmlns:a16="http://schemas.microsoft.com/office/drawing/2014/main" id="{788D6A74-B680-6311-7C9A-50FB7A44F7FE}"/>
              </a:ext>
            </a:extLst>
          </p:cNvPr>
          <p:cNvSpPr>
            <a:spLocks noGrp="1"/>
          </p:cNvSpPr>
          <p:nvPr>
            <p:ph type="ftr" sz="quarter" idx="11"/>
          </p:nvPr>
        </p:nvSpPr>
        <p:spPr/>
        <p:txBody>
          <a:bodyPr/>
          <a:lstStyle/>
          <a:p>
            <a:r>
              <a:rPr lang="en-US"/>
              <a:t>4th Sunday</a:t>
            </a:r>
            <a:endParaRPr lang="en-US" dirty="0"/>
          </a:p>
        </p:txBody>
      </p:sp>
    </p:spTree>
    <p:extLst>
      <p:ext uri="{BB962C8B-B14F-4D97-AF65-F5344CB8AC3E}">
        <p14:creationId xmlns:p14="http://schemas.microsoft.com/office/powerpoint/2010/main" val="2822827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747FBE-3894-A3D3-E31D-1898FFC14C9F}"/>
              </a:ext>
            </a:extLst>
          </p:cNvPr>
          <p:cNvSpPr>
            <a:spLocks noGrp="1"/>
          </p:cNvSpPr>
          <p:nvPr>
            <p:ph type="dt" sz="half" idx="10"/>
          </p:nvPr>
        </p:nvSpPr>
        <p:spPr/>
        <p:txBody>
          <a:bodyPr/>
          <a:lstStyle/>
          <a:p>
            <a:r>
              <a:rPr lang="en-US"/>
              <a:t>06/22/2025</a:t>
            </a:r>
            <a:endParaRPr lang="en-US" dirty="0"/>
          </a:p>
        </p:txBody>
      </p:sp>
      <p:sp>
        <p:nvSpPr>
          <p:cNvPr id="3" name="Footer Placeholder 2">
            <a:extLst>
              <a:ext uri="{FF2B5EF4-FFF2-40B4-BE49-F238E27FC236}">
                <a16:creationId xmlns:a16="http://schemas.microsoft.com/office/drawing/2014/main" id="{41B34A9F-DC52-2900-41E9-F521721A1674}"/>
              </a:ext>
            </a:extLst>
          </p:cNvPr>
          <p:cNvSpPr>
            <a:spLocks noGrp="1"/>
          </p:cNvSpPr>
          <p:nvPr>
            <p:ph type="ftr" sz="quarter" idx="11"/>
          </p:nvPr>
        </p:nvSpPr>
        <p:spPr/>
        <p:txBody>
          <a:bodyPr/>
          <a:lstStyle/>
          <a:p>
            <a:r>
              <a:rPr lang="en-US"/>
              <a:t>4th Sunday</a:t>
            </a:r>
            <a:endParaRPr lang="en-US" dirty="0"/>
          </a:p>
        </p:txBody>
      </p:sp>
      <p:sp>
        <p:nvSpPr>
          <p:cNvPr id="4" name="Slide Number Placeholder 3">
            <a:extLst>
              <a:ext uri="{FF2B5EF4-FFF2-40B4-BE49-F238E27FC236}">
                <a16:creationId xmlns:a16="http://schemas.microsoft.com/office/drawing/2014/main" id="{0A81946F-6D94-1D29-09A3-D6EF1797ED77}"/>
              </a:ext>
            </a:extLst>
          </p:cNvPr>
          <p:cNvSpPr>
            <a:spLocks noGrp="1"/>
          </p:cNvSpPr>
          <p:nvPr>
            <p:ph type="sldNum" sz="quarter" idx="12"/>
          </p:nvPr>
        </p:nvSpPr>
        <p:spPr/>
        <p:txBody>
          <a:bodyPr/>
          <a:lstStyle/>
          <a:p>
            <a:fld id="{3A4F6043-7A67-491B-98BC-F933DED7226D}" type="slidenum">
              <a:rPr lang="en-US" smtClean="0"/>
              <a:pPr/>
              <a:t>3</a:t>
            </a:fld>
            <a:endParaRPr lang="en-US" dirty="0"/>
          </a:p>
        </p:txBody>
      </p:sp>
      <p:sp>
        <p:nvSpPr>
          <p:cNvPr id="6" name="TextBox 5">
            <a:extLst>
              <a:ext uri="{FF2B5EF4-FFF2-40B4-BE49-F238E27FC236}">
                <a16:creationId xmlns:a16="http://schemas.microsoft.com/office/drawing/2014/main" id="{604EFF38-A32A-A65F-B221-56CEFBCF8251}"/>
              </a:ext>
            </a:extLst>
          </p:cNvPr>
          <p:cNvSpPr txBox="1"/>
          <p:nvPr/>
        </p:nvSpPr>
        <p:spPr>
          <a:xfrm>
            <a:off x="101600" y="88053"/>
            <a:ext cx="11677227" cy="5632311"/>
          </a:xfrm>
          <a:prstGeom prst="rect">
            <a:avLst/>
          </a:prstGeom>
          <a:noFill/>
        </p:spPr>
        <p:txBody>
          <a:bodyPr wrap="square">
            <a:spAutoFit/>
          </a:bodyPr>
          <a:lstStyle/>
          <a:p>
            <a:r>
              <a:rPr lang="en-US" sz="3600" b="1" dirty="0"/>
              <a:t>Five different men in leadership </a:t>
            </a:r>
          </a:p>
          <a:p>
            <a:r>
              <a:rPr lang="en-US" sz="3600" dirty="0"/>
              <a:t>There are five different men listed among the leadership of this new church. </a:t>
            </a:r>
          </a:p>
          <a:p>
            <a:pPr marL="342900" indent="-342900">
              <a:buAutoNum type="arabicPeriod"/>
            </a:pPr>
            <a:r>
              <a:rPr lang="en-US" sz="3600" b="1" dirty="0"/>
              <a:t>Barnabas </a:t>
            </a:r>
            <a:r>
              <a:rPr lang="en-US" sz="3600" dirty="0"/>
              <a:t> We have, in a previous discussion, looked closely at this incredible man of grace and humility. </a:t>
            </a:r>
          </a:p>
          <a:p>
            <a:r>
              <a:rPr lang="en-US" sz="3600" b="1" dirty="0"/>
              <a:t>2.    Saul</a:t>
            </a:r>
            <a:r>
              <a:rPr lang="en-US" sz="3600" dirty="0"/>
              <a:t>, who we have also previously studied, finishes the list.  He will, for the first time in this passage, be called Paul.  Paul was his Roman surname; Saul was his Jewish name.  As Saul enters the ministry, more and more to the Gentile peoples, he will become known only as Paulos or Paul. </a:t>
            </a:r>
          </a:p>
        </p:txBody>
      </p:sp>
    </p:spTree>
    <p:extLst>
      <p:ext uri="{BB962C8B-B14F-4D97-AF65-F5344CB8AC3E}">
        <p14:creationId xmlns:p14="http://schemas.microsoft.com/office/powerpoint/2010/main" val="3990098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1C1B4A-2D27-1BF3-D732-6BCD93151E77}"/>
              </a:ext>
            </a:extLst>
          </p:cNvPr>
          <p:cNvSpPr>
            <a:spLocks noGrp="1"/>
          </p:cNvSpPr>
          <p:nvPr>
            <p:ph type="dt" sz="half" idx="10"/>
          </p:nvPr>
        </p:nvSpPr>
        <p:spPr/>
        <p:txBody>
          <a:bodyPr/>
          <a:lstStyle/>
          <a:p>
            <a:r>
              <a:rPr lang="en-US"/>
              <a:t>06/22/2025</a:t>
            </a:r>
            <a:endParaRPr lang="en-US" dirty="0"/>
          </a:p>
        </p:txBody>
      </p:sp>
      <p:sp>
        <p:nvSpPr>
          <p:cNvPr id="3" name="Footer Placeholder 2">
            <a:extLst>
              <a:ext uri="{FF2B5EF4-FFF2-40B4-BE49-F238E27FC236}">
                <a16:creationId xmlns:a16="http://schemas.microsoft.com/office/drawing/2014/main" id="{EB177515-AB61-7F98-1AFC-A9B0A1B09F61}"/>
              </a:ext>
            </a:extLst>
          </p:cNvPr>
          <p:cNvSpPr>
            <a:spLocks noGrp="1"/>
          </p:cNvSpPr>
          <p:nvPr>
            <p:ph type="ftr" sz="quarter" idx="11"/>
          </p:nvPr>
        </p:nvSpPr>
        <p:spPr/>
        <p:txBody>
          <a:bodyPr/>
          <a:lstStyle/>
          <a:p>
            <a:r>
              <a:rPr lang="en-US"/>
              <a:t>4th Sunday</a:t>
            </a:r>
            <a:endParaRPr lang="en-US" dirty="0"/>
          </a:p>
        </p:txBody>
      </p:sp>
      <p:sp>
        <p:nvSpPr>
          <p:cNvPr id="4" name="Slide Number Placeholder 3">
            <a:extLst>
              <a:ext uri="{FF2B5EF4-FFF2-40B4-BE49-F238E27FC236}">
                <a16:creationId xmlns:a16="http://schemas.microsoft.com/office/drawing/2014/main" id="{A0755EF2-6BA0-E3AB-33D6-C666118C4E0F}"/>
              </a:ext>
            </a:extLst>
          </p:cNvPr>
          <p:cNvSpPr>
            <a:spLocks noGrp="1"/>
          </p:cNvSpPr>
          <p:nvPr>
            <p:ph type="sldNum" sz="quarter" idx="12"/>
          </p:nvPr>
        </p:nvSpPr>
        <p:spPr/>
        <p:txBody>
          <a:bodyPr/>
          <a:lstStyle/>
          <a:p>
            <a:fld id="{3A4F6043-7A67-491B-98BC-F933DED7226D}" type="slidenum">
              <a:rPr lang="en-US" smtClean="0"/>
              <a:pPr/>
              <a:t>4</a:t>
            </a:fld>
            <a:endParaRPr lang="en-US" dirty="0"/>
          </a:p>
        </p:txBody>
      </p:sp>
      <p:sp>
        <p:nvSpPr>
          <p:cNvPr id="6" name="TextBox 5">
            <a:extLst>
              <a:ext uri="{FF2B5EF4-FFF2-40B4-BE49-F238E27FC236}">
                <a16:creationId xmlns:a16="http://schemas.microsoft.com/office/drawing/2014/main" id="{F1C47E74-3185-8D54-9C3E-11E705B6B451}"/>
              </a:ext>
            </a:extLst>
          </p:cNvPr>
          <p:cNvSpPr txBox="1"/>
          <p:nvPr/>
        </p:nvSpPr>
        <p:spPr>
          <a:xfrm>
            <a:off x="115147" y="81280"/>
            <a:ext cx="11643360" cy="6186309"/>
          </a:xfrm>
          <a:prstGeom prst="rect">
            <a:avLst/>
          </a:prstGeom>
          <a:noFill/>
        </p:spPr>
        <p:txBody>
          <a:bodyPr wrap="square">
            <a:spAutoFit/>
          </a:bodyPr>
          <a:lstStyle/>
          <a:p>
            <a:r>
              <a:rPr lang="en-US" sz="3600" b="1" dirty="0"/>
              <a:t>3. Simeon </a:t>
            </a:r>
          </a:p>
          <a:p>
            <a:r>
              <a:rPr lang="en-US" sz="3600" dirty="0"/>
              <a:t>There was also Simeon who was called Niger.  The construction of this list indicates that Simeon was also from Cyrene – a city along the North African coast.  He was called by this name “Niger,” which is the Latin word meaning simply, “black skinned”.  It is the word from which we get our word “Negro”.  Simeon was a black North African believer. Furthermore, many believe this Simeon was the same man who carried the cross beam of Christ to Golgotha. Mark’s gospel, in chapter 15, verse 21, tells us that the Simeon, who carried Christ’s cross beam, was the father of Alexander and Rufus.</a:t>
            </a:r>
          </a:p>
        </p:txBody>
      </p:sp>
    </p:spTree>
    <p:extLst>
      <p:ext uri="{BB962C8B-B14F-4D97-AF65-F5344CB8AC3E}">
        <p14:creationId xmlns:p14="http://schemas.microsoft.com/office/powerpoint/2010/main" val="2784876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462DFA-49F0-9938-06CF-E8EB001F65BC}"/>
              </a:ext>
            </a:extLst>
          </p:cNvPr>
          <p:cNvSpPr>
            <a:spLocks noGrp="1"/>
          </p:cNvSpPr>
          <p:nvPr>
            <p:ph type="dt" sz="half" idx="10"/>
          </p:nvPr>
        </p:nvSpPr>
        <p:spPr/>
        <p:txBody>
          <a:bodyPr/>
          <a:lstStyle/>
          <a:p>
            <a:r>
              <a:rPr lang="en-US"/>
              <a:t>06/22/2025</a:t>
            </a:r>
            <a:endParaRPr lang="en-US" dirty="0"/>
          </a:p>
        </p:txBody>
      </p:sp>
      <p:sp>
        <p:nvSpPr>
          <p:cNvPr id="3" name="Footer Placeholder 2">
            <a:extLst>
              <a:ext uri="{FF2B5EF4-FFF2-40B4-BE49-F238E27FC236}">
                <a16:creationId xmlns:a16="http://schemas.microsoft.com/office/drawing/2014/main" id="{97FAE6E7-5068-4C74-7722-CF5895CCF7FE}"/>
              </a:ext>
            </a:extLst>
          </p:cNvPr>
          <p:cNvSpPr>
            <a:spLocks noGrp="1"/>
          </p:cNvSpPr>
          <p:nvPr>
            <p:ph type="ftr" sz="quarter" idx="11"/>
          </p:nvPr>
        </p:nvSpPr>
        <p:spPr/>
        <p:txBody>
          <a:bodyPr/>
          <a:lstStyle/>
          <a:p>
            <a:r>
              <a:rPr lang="en-US"/>
              <a:t>4th Sunday</a:t>
            </a:r>
            <a:endParaRPr lang="en-US" dirty="0"/>
          </a:p>
        </p:txBody>
      </p:sp>
      <p:sp>
        <p:nvSpPr>
          <p:cNvPr id="4" name="Slide Number Placeholder 3">
            <a:extLst>
              <a:ext uri="{FF2B5EF4-FFF2-40B4-BE49-F238E27FC236}">
                <a16:creationId xmlns:a16="http://schemas.microsoft.com/office/drawing/2014/main" id="{3774E57D-1ADF-5179-2AF3-00947615D78D}"/>
              </a:ext>
            </a:extLst>
          </p:cNvPr>
          <p:cNvSpPr>
            <a:spLocks noGrp="1"/>
          </p:cNvSpPr>
          <p:nvPr>
            <p:ph type="sldNum" sz="quarter" idx="12"/>
          </p:nvPr>
        </p:nvSpPr>
        <p:spPr/>
        <p:txBody>
          <a:bodyPr/>
          <a:lstStyle/>
          <a:p>
            <a:fld id="{3A4F6043-7A67-491B-98BC-F933DED7226D}" type="slidenum">
              <a:rPr lang="en-US" smtClean="0"/>
              <a:pPr/>
              <a:t>5</a:t>
            </a:fld>
            <a:endParaRPr lang="en-US" dirty="0"/>
          </a:p>
        </p:txBody>
      </p:sp>
      <p:sp>
        <p:nvSpPr>
          <p:cNvPr id="6" name="TextBox 5">
            <a:extLst>
              <a:ext uri="{FF2B5EF4-FFF2-40B4-BE49-F238E27FC236}">
                <a16:creationId xmlns:a16="http://schemas.microsoft.com/office/drawing/2014/main" id="{FC78DECF-A177-BA8C-F4BB-C97FAB6E6AE4}"/>
              </a:ext>
            </a:extLst>
          </p:cNvPr>
          <p:cNvSpPr txBox="1"/>
          <p:nvPr/>
        </p:nvSpPr>
        <p:spPr>
          <a:xfrm>
            <a:off x="60960" y="60960"/>
            <a:ext cx="11677227" cy="6001643"/>
          </a:xfrm>
          <a:prstGeom prst="rect">
            <a:avLst/>
          </a:prstGeom>
          <a:noFill/>
        </p:spPr>
        <p:txBody>
          <a:bodyPr wrap="square">
            <a:spAutoFit/>
          </a:bodyPr>
          <a:lstStyle/>
          <a:p>
            <a:r>
              <a:rPr lang="en-US" sz="3200" b="1" dirty="0"/>
              <a:t>4. Lucius of Cyrene </a:t>
            </a:r>
          </a:p>
          <a:p>
            <a:r>
              <a:rPr lang="en-US" sz="3200" dirty="0"/>
              <a:t>The next name mentioned is Lucius of Cyrene.  He may have been a longtime friend of Simeon’s who perhaps, came to faith by means of Simeon’s own testimony.</a:t>
            </a:r>
          </a:p>
          <a:p>
            <a:r>
              <a:rPr lang="en-US" sz="3200" b="1" dirty="0"/>
              <a:t>5. Manaen</a:t>
            </a:r>
          </a:p>
          <a:p>
            <a:r>
              <a:rPr lang="en-US" sz="3200" dirty="0"/>
              <a:t>The name Manaen appears in the list.  Of him we read the interesting phrase, “who had been brought up with Herod the tetrarch”. This Herod was Herod Antipas – the one guilty of beheading John the Baptist and the same Herod before whom Jesus Christ stood while on trial. His relationship to Herod was described as “</a:t>
            </a:r>
            <a:r>
              <a:rPr lang="en-US" sz="3200" dirty="0" err="1"/>
              <a:t>suntrophos</a:t>
            </a:r>
            <a:r>
              <a:rPr lang="en-US" sz="3200" dirty="0"/>
              <a:t>”.  That word referred to someone being nursed by the same woman as a baby.  It could be translated “foster brother”. </a:t>
            </a:r>
          </a:p>
        </p:txBody>
      </p:sp>
    </p:spTree>
    <p:extLst>
      <p:ext uri="{BB962C8B-B14F-4D97-AF65-F5344CB8AC3E}">
        <p14:creationId xmlns:p14="http://schemas.microsoft.com/office/powerpoint/2010/main" val="3482275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CB38C9-D2CD-729C-8171-3A9964D6B9E2}"/>
              </a:ext>
            </a:extLst>
          </p:cNvPr>
          <p:cNvSpPr>
            <a:spLocks noGrp="1"/>
          </p:cNvSpPr>
          <p:nvPr>
            <p:ph type="dt" sz="half" idx="10"/>
          </p:nvPr>
        </p:nvSpPr>
        <p:spPr/>
        <p:txBody>
          <a:bodyPr/>
          <a:lstStyle/>
          <a:p>
            <a:r>
              <a:rPr lang="en-US"/>
              <a:t>06/22/2025</a:t>
            </a:r>
            <a:endParaRPr lang="en-US" dirty="0"/>
          </a:p>
        </p:txBody>
      </p:sp>
      <p:sp>
        <p:nvSpPr>
          <p:cNvPr id="3" name="Footer Placeholder 2">
            <a:extLst>
              <a:ext uri="{FF2B5EF4-FFF2-40B4-BE49-F238E27FC236}">
                <a16:creationId xmlns:a16="http://schemas.microsoft.com/office/drawing/2014/main" id="{C1432B17-7EAE-18E9-2653-FB0C6FD801A2}"/>
              </a:ext>
            </a:extLst>
          </p:cNvPr>
          <p:cNvSpPr>
            <a:spLocks noGrp="1"/>
          </p:cNvSpPr>
          <p:nvPr>
            <p:ph type="ftr" sz="quarter" idx="11"/>
          </p:nvPr>
        </p:nvSpPr>
        <p:spPr/>
        <p:txBody>
          <a:bodyPr/>
          <a:lstStyle/>
          <a:p>
            <a:r>
              <a:rPr lang="en-US"/>
              <a:t>4th Sunday</a:t>
            </a:r>
            <a:endParaRPr lang="en-US" dirty="0"/>
          </a:p>
        </p:txBody>
      </p:sp>
      <p:sp>
        <p:nvSpPr>
          <p:cNvPr id="4" name="Slide Number Placeholder 3">
            <a:extLst>
              <a:ext uri="{FF2B5EF4-FFF2-40B4-BE49-F238E27FC236}">
                <a16:creationId xmlns:a16="http://schemas.microsoft.com/office/drawing/2014/main" id="{D978BCAD-587E-9AE9-8664-16B7002296BF}"/>
              </a:ext>
            </a:extLst>
          </p:cNvPr>
          <p:cNvSpPr>
            <a:spLocks noGrp="1"/>
          </p:cNvSpPr>
          <p:nvPr>
            <p:ph type="sldNum" sz="quarter" idx="12"/>
          </p:nvPr>
        </p:nvSpPr>
        <p:spPr/>
        <p:txBody>
          <a:bodyPr/>
          <a:lstStyle/>
          <a:p>
            <a:fld id="{3A4F6043-7A67-491B-98BC-F933DED7226D}" type="slidenum">
              <a:rPr lang="en-US" smtClean="0"/>
              <a:pPr/>
              <a:t>6</a:t>
            </a:fld>
            <a:endParaRPr lang="en-US" dirty="0"/>
          </a:p>
        </p:txBody>
      </p:sp>
      <p:sp>
        <p:nvSpPr>
          <p:cNvPr id="6" name="TextBox 5">
            <a:extLst>
              <a:ext uri="{FF2B5EF4-FFF2-40B4-BE49-F238E27FC236}">
                <a16:creationId xmlns:a16="http://schemas.microsoft.com/office/drawing/2014/main" id="{CF35ED81-3B36-2CF5-58F6-4A8530CD2777}"/>
              </a:ext>
            </a:extLst>
          </p:cNvPr>
          <p:cNvSpPr txBox="1"/>
          <p:nvPr/>
        </p:nvSpPr>
        <p:spPr>
          <a:xfrm>
            <a:off x="101600" y="88054"/>
            <a:ext cx="11650133" cy="6001643"/>
          </a:xfrm>
          <a:prstGeom prst="rect">
            <a:avLst/>
          </a:prstGeom>
          <a:noFill/>
        </p:spPr>
        <p:txBody>
          <a:bodyPr wrap="square">
            <a:spAutoFit/>
          </a:bodyPr>
          <a:lstStyle/>
          <a:p>
            <a:r>
              <a:rPr lang="en-US" sz="3200" b="1" dirty="0"/>
              <a:t>One key word</a:t>
            </a:r>
          </a:p>
          <a:p>
            <a:r>
              <a:rPr lang="en-US" sz="3200" dirty="0"/>
              <a:t> Look at verse 2 of Acts, chapter 13. </a:t>
            </a:r>
            <a:r>
              <a:rPr lang="en-US" sz="3200" b="1" i="1" dirty="0"/>
              <a:t>While they were ministering to the Lord and fasting, the Holy Spirit said, “Set apart for Me Barnabas and Saul for the work to which I have called them.” </a:t>
            </a:r>
          </a:p>
          <a:p>
            <a:r>
              <a:rPr lang="en-US" sz="3200" b="1" dirty="0"/>
              <a:t>Ministering </a:t>
            </a:r>
          </a:p>
          <a:p>
            <a:r>
              <a:rPr lang="en-US" sz="3200" dirty="0"/>
              <a:t>The word “ministering” is often translated in the New Testament as “worship”. It was often used in the Old Testament Septuagint for the work of priests ministering in the temple, going about their duties.  In the New Testament, the word is used in reference to believers praying. We tend to think of praying before we go out to serve the Lord.  Have you ever thought about the fact that praying is Christian service; praying is ministry? </a:t>
            </a:r>
          </a:p>
        </p:txBody>
      </p:sp>
    </p:spTree>
    <p:extLst>
      <p:ext uri="{BB962C8B-B14F-4D97-AF65-F5344CB8AC3E}">
        <p14:creationId xmlns:p14="http://schemas.microsoft.com/office/powerpoint/2010/main" val="3434340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F107C8-FBC6-4212-BDA9-86338D59656B}"/>
              </a:ext>
            </a:extLst>
          </p:cNvPr>
          <p:cNvSpPr>
            <a:spLocks noGrp="1"/>
          </p:cNvSpPr>
          <p:nvPr>
            <p:ph type="dt" sz="half" idx="10"/>
          </p:nvPr>
        </p:nvSpPr>
        <p:spPr/>
        <p:txBody>
          <a:bodyPr/>
          <a:lstStyle/>
          <a:p>
            <a:r>
              <a:rPr lang="en-US"/>
              <a:t>06/22/2025</a:t>
            </a:r>
            <a:endParaRPr lang="en-US" dirty="0"/>
          </a:p>
        </p:txBody>
      </p:sp>
      <p:sp>
        <p:nvSpPr>
          <p:cNvPr id="3" name="Footer Placeholder 2">
            <a:extLst>
              <a:ext uri="{FF2B5EF4-FFF2-40B4-BE49-F238E27FC236}">
                <a16:creationId xmlns:a16="http://schemas.microsoft.com/office/drawing/2014/main" id="{243EE22A-A8FD-BFF9-510F-5C7BBF29C544}"/>
              </a:ext>
            </a:extLst>
          </p:cNvPr>
          <p:cNvSpPr>
            <a:spLocks noGrp="1"/>
          </p:cNvSpPr>
          <p:nvPr>
            <p:ph type="ftr" sz="quarter" idx="11"/>
          </p:nvPr>
        </p:nvSpPr>
        <p:spPr/>
        <p:txBody>
          <a:bodyPr/>
          <a:lstStyle/>
          <a:p>
            <a:r>
              <a:rPr lang="en-US"/>
              <a:t>4th Sunday</a:t>
            </a:r>
            <a:endParaRPr lang="en-US" dirty="0"/>
          </a:p>
        </p:txBody>
      </p:sp>
      <p:sp>
        <p:nvSpPr>
          <p:cNvPr id="4" name="Slide Number Placeholder 3">
            <a:extLst>
              <a:ext uri="{FF2B5EF4-FFF2-40B4-BE49-F238E27FC236}">
                <a16:creationId xmlns:a16="http://schemas.microsoft.com/office/drawing/2014/main" id="{29EB3B45-ACF3-A34A-3F61-B2204C89EE5E}"/>
              </a:ext>
            </a:extLst>
          </p:cNvPr>
          <p:cNvSpPr>
            <a:spLocks noGrp="1"/>
          </p:cNvSpPr>
          <p:nvPr>
            <p:ph type="sldNum" sz="quarter" idx="12"/>
          </p:nvPr>
        </p:nvSpPr>
        <p:spPr/>
        <p:txBody>
          <a:bodyPr/>
          <a:lstStyle/>
          <a:p>
            <a:fld id="{3A4F6043-7A67-491B-98BC-F933DED7226D}" type="slidenum">
              <a:rPr lang="en-US" smtClean="0"/>
              <a:pPr/>
              <a:t>7</a:t>
            </a:fld>
            <a:endParaRPr lang="en-US" dirty="0"/>
          </a:p>
        </p:txBody>
      </p:sp>
      <p:sp>
        <p:nvSpPr>
          <p:cNvPr id="6" name="TextBox 5">
            <a:extLst>
              <a:ext uri="{FF2B5EF4-FFF2-40B4-BE49-F238E27FC236}">
                <a16:creationId xmlns:a16="http://schemas.microsoft.com/office/drawing/2014/main" id="{420801FD-288B-EF47-63E5-BBA079E3E505}"/>
              </a:ext>
            </a:extLst>
          </p:cNvPr>
          <p:cNvSpPr txBox="1"/>
          <p:nvPr/>
        </p:nvSpPr>
        <p:spPr>
          <a:xfrm>
            <a:off x="67732" y="60960"/>
            <a:ext cx="11677227" cy="5632311"/>
          </a:xfrm>
          <a:prstGeom prst="rect">
            <a:avLst/>
          </a:prstGeom>
          <a:noFill/>
        </p:spPr>
        <p:txBody>
          <a:bodyPr wrap="square">
            <a:spAutoFit/>
          </a:bodyPr>
          <a:lstStyle/>
          <a:p>
            <a:r>
              <a:rPr lang="en-US" sz="3600" dirty="0"/>
              <a:t>In Philippians, chapter 3, verse 3, we read the word translated “worship”.  Paul reminds the believers that they, </a:t>
            </a:r>
            <a:r>
              <a:rPr lang="en-US" sz="3600" b="1" i="1" dirty="0"/>
              <a:t>. . . worship in the Spirit of God and glory in Christ Jesus . . . </a:t>
            </a:r>
            <a:r>
              <a:rPr lang="en-US" sz="3600" dirty="0"/>
              <a:t>In other words, every activity of the believer is to be seen in the context of bringing glory to Christ. Whatever you do, do all to the glory of God!  You do not just worship one hour, you worship all week.  You do not experience one hour of liturgy, but a lifetime of liturgy. Do you realize how that elevates and sanctifies life?  When you hammer a nail, you are glorifying God by doing it to the best of your God-given abilities. </a:t>
            </a:r>
          </a:p>
        </p:txBody>
      </p:sp>
    </p:spTree>
    <p:extLst>
      <p:ext uri="{BB962C8B-B14F-4D97-AF65-F5344CB8AC3E}">
        <p14:creationId xmlns:p14="http://schemas.microsoft.com/office/powerpoint/2010/main" val="2491589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00FC6-EAFC-B568-50C0-F743E2675463}"/>
              </a:ext>
            </a:extLst>
          </p:cNvPr>
          <p:cNvSpPr>
            <a:spLocks noGrp="1"/>
          </p:cNvSpPr>
          <p:nvPr>
            <p:ph type="dt" sz="half" idx="10"/>
          </p:nvPr>
        </p:nvSpPr>
        <p:spPr/>
        <p:txBody>
          <a:bodyPr/>
          <a:lstStyle/>
          <a:p>
            <a:r>
              <a:rPr lang="en-US"/>
              <a:t>06/22/2025</a:t>
            </a:r>
            <a:endParaRPr lang="en-US" dirty="0"/>
          </a:p>
        </p:txBody>
      </p:sp>
      <p:sp>
        <p:nvSpPr>
          <p:cNvPr id="3" name="Footer Placeholder 2">
            <a:extLst>
              <a:ext uri="{FF2B5EF4-FFF2-40B4-BE49-F238E27FC236}">
                <a16:creationId xmlns:a16="http://schemas.microsoft.com/office/drawing/2014/main" id="{C4700ABA-5527-35CD-C283-72F78D335F9D}"/>
              </a:ext>
            </a:extLst>
          </p:cNvPr>
          <p:cNvSpPr>
            <a:spLocks noGrp="1"/>
          </p:cNvSpPr>
          <p:nvPr>
            <p:ph type="ftr" sz="quarter" idx="11"/>
          </p:nvPr>
        </p:nvSpPr>
        <p:spPr/>
        <p:txBody>
          <a:bodyPr/>
          <a:lstStyle/>
          <a:p>
            <a:r>
              <a:rPr lang="en-US"/>
              <a:t>4th Sunday</a:t>
            </a:r>
            <a:endParaRPr lang="en-US" dirty="0"/>
          </a:p>
        </p:txBody>
      </p:sp>
      <p:sp>
        <p:nvSpPr>
          <p:cNvPr id="4" name="Slide Number Placeholder 3">
            <a:extLst>
              <a:ext uri="{FF2B5EF4-FFF2-40B4-BE49-F238E27FC236}">
                <a16:creationId xmlns:a16="http://schemas.microsoft.com/office/drawing/2014/main" id="{E0100625-F635-79BC-ACFE-3ED025E2F42F}"/>
              </a:ext>
            </a:extLst>
          </p:cNvPr>
          <p:cNvSpPr>
            <a:spLocks noGrp="1"/>
          </p:cNvSpPr>
          <p:nvPr>
            <p:ph type="sldNum" sz="quarter" idx="12"/>
          </p:nvPr>
        </p:nvSpPr>
        <p:spPr/>
        <p:txBody>
          <a:bodyPr/>
          <a:lstStyle/>
          <a:p>
            <a:fld id="{3A4F6043-7A67-491B-98BC-F933DED7226D}" type="slidenum">
              <a:rPr lang="en-US" smtClean="0"/>
              <a:pPr/>
              <a:t>8</a:t>
            </a:fld>
            <a:endParaRPr lang="en-US" dirty="0"/>
          </a:p>
        </p:txBody>
      </p:sp>
      <p:sp>
        <p:nvSpPr>
          <p:cNvPr id="6" name="TextBox 5">
            <a:extLst>
              <a:ext uri="{FF2B5EF4-FFF2-40B4-BE49-F238E27FC236}">
                <a16:creationId xmlns:a16="http://schemas.microsoft.com/office/drawing/2014/main" id="{2851D05F-70A0-86C5-3E54-1FE6A1AC4759}"/>
              </a:ext>
            </a:extLst>
          </p:cNvPr>
          <p:cNvSpPr txBox="1"/>
          <p:nvPr/>
        </p:nvSpPr>
        <p:spPr>
          <a:xfrm>
            <a:off x="67733" y="0"/>
            <a:ext cx="11711094" cy="6001643"/>
          </a:xfrm>
          <a:prstGeom prst="rect">
            <a:avLst/>
          </a:prstGeom>
          <a:noFill/>
        </p:spPr>
        <p:txBody>
          <a:bodyPr wrap="square">
            <a:spAutoFit/>
          </a:bodyPr>
          <a:lstStyle/>
          <a:p>
            <a:r>
              <a:rPr lang="en-US" sz="3200" b="1" dirty="0"/>
              <a:t>The Ministry of the Word</a:t>
            </a:r>
          </a:p>
          <a:p>
            <a:r>
              <a:rPr lang="en-US" sz="3200" b="1" dirty="0"/>
              <a:t>A conversation with royal implications </a:t>
            </a:r>
          </a:p>
          <a:p>
            <a:r>
              <a:rPr lang="en-US" sz="3200" dirty="0"/>
              <a:t>Look at verse 12. </a:t>
            </a:r>
            <a:r>
              <a:rPr lang="en-US" sz="3200" b="1" i="1" dirty="0"/>
              <a:t>Then the proconsul believed when he saw what had happened, being amazed at the teaching of the Lord. </a:t>
            </a:r>
          </a:p>
          <a:p>
            <a:r>
              <a:rPr lang="en-US" sz="3200" b="1" dirty="0"/>
              <a:t>Sergius Paulus was impressed by the miracle and was amazed by the teaching </a:t>
            </a:r>
          </a:p>
          <a:p>
            <a:r>
              <a:rPr lang="en-US" sz="3200" dirty="0"/>
              <a:t>Do not miss this – Sergius was impressed by the miracle, but he was amazed by the teaching. </a:t>
            </a:r>
          </a:p>
          <a:p>
            <a:r>
              <a:rPr lang="en-US" sz="3200" b="1" dirty="0"/>
              <a:t>Sergius Paulus believed; had faith </a:t>
            </a:r>
          </a:p>
          <a:p>
            <a:r>
              <a:rPr lang="en-US" sz="3200" dirty="0"/>
              <a:t>That word means to have faith; to be persuaded; to rely upon; to trust. The spell of Rasputin was broken – this time.  As a result, an entire family of royal standing became followers of Christ.</a:t>
            </a:r>
          </a:p>
        </p:txBody>
      </p:sp>
    </p:spTree>
    <p:extLst>
      <p:ext uri="{BB962C8B-B14F-4D97-AF65-F5344CB8AC3E}">
        <p14:creationId xmlns:p14="http://schemas.microsoft.com/office/powerpoint/2010/main" val="992476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7139C6-4BB1-1921-8EDE-FD67F353DD66}"/>
              </a:ext>
            </a:extLst>
          </p:cNvPr>
          <p:cNvSpPr>
            <a:spLocks noGrp="1"/>
          </p:cNvSpPr>
          <p:nvPr>
            <p:ph type="dt" sz="half" idx="10"/>
          </p:nvPr>
        </p:nvSpPr>
        <p:spPr/>
        <p:txBody>
          <a:bodyPr/>
          <a:lstStyle/>
          <a:p>
            <a:r>
              <a:rPr lang="en-US"/>
              <a:t>06/22/2025</a:t>
            </a:r>
            <a:endParaRPr lang="en-US" dirty="0"/>
          </a:p>
        </p:txBody>
      </p:sp>
      <p:sp>
        <p:nvSpPr>
          <p:cNvPr id="3" name="Footer Placeholder 2">
            <a:extLst>
              <a:ext uri="{FF2B5EF4-FFF2-40B4-BE49-F238E27FC236}">
                <a16:creationId xmlns:a16="http://schemas.microsoft.com/office/drawing/2014/main" id="{DB539FFB-1BDC-4812-771E-F432E1215E9E}"/>
              </a:ext>
            </a:extLst>
          </p:cNvPr>
          <p:cNvSpPr>
            <a:spLocks noGrp="1"/>
          </p:cNvSpPr>
          <p:nvPr>
            <p:ph type="ftr" sz="quarter" idx="11"/>
          </p:nvPr>
        </p:nvSpPr>
        <p:spPr/>
        <p:txBody>
          <a:bodyPr/>
          <a:lstStyle/>
          <a:p>
            <a:r>
              <a:rPr lang="en-US"/>
              <a:t>4th Sunday</a:t>
            </a:r>
            <a:endParaRPr lang="en-US" dirty="0"/>
          </a:p>
        </p:txBody>
      </p:sp>
      <p:sp>
        <p:nvSpPr>
          <p:cNvPr id="4" name="Slide Number Placeholder 3">
            <a:extLst>
              <a:ext uri="{FF2B5EF4-FFF2-40B4-BE49-F238E27FC236}">
                <a16:creationId xmlns:a16="http://schemas.microsoft.com/office/drawing/2014/main" id="{0654F409-DBF6-ED87-051F-D027B0E92663}"/>
              </a:ext>
            </a:extLst>
          </p:cNvPr>
          <p:cNvSpPr>
            <a:spLocks noGrp="1"/>
          </p:cNvSpPr>
          <p:nvPr>
            <p:ph type="sldNum" sz="quarter" idx="12"/>
          </p:nvPr>
        </p:nvSpPr>
        <p:spPr/>
        <p:txBody>
          <a:bodyPr/>
          <a:lstStyle/>
          <a:p>
            <a:fld id="{3A4F6043-7A67-491B-98BC-F933DED7226D}" type="slidenum">
              <a:rPr lang="en-US" smtClean="0"/>
              <a:pPr/>
              <a:t>9</a:t>
            </a:fld>
            <a:endParaRPr lang="en-US" dirty="0"/>
          </a:p>
        </p:txBody>
      </p:sp>
      <p:sp>
        <p:nvSpPr>
          <p:cNvPr id="6" name="TextBox 5">
            <a:extLst>
              <a:ext uri="{FF2B5EF4-FFF2-40B4-BE49-F238E27FC236}">
                <a16:creationId xmlns:a16="http://schemas.microsoft.com/office/drawing/2014/main" id="{089BC6F2-3571-4783-E36A-D0F961509AE2}"/>
              </a:ext>
            </a:extLst>
          </p:cNvPr>
          <p:cNvSpPr txBox="1"/>
          <p:nvPr/>
        </p:nvSpPr>
        <p:spPr>
          <a:xfrm>
            <a:off x="108373" y="81280"/>
            <a:ext cx="11663680" cy="5078313"/>
          </a:xfrm>
          <a:prstGeom prst="rect">
            <a:avLst/>
          </a:prstGeom>
          <a:noFill/>
        </p:spPr>
        <p:txBody>
          <a:bodyPr wrap="square">
            <a:spAutoFit/>
          </a:bodyPr>
          <a:lstStyle/>
          <a:p>
            <a:r>
              <a:rPr lang="en-US" sz="3600" b="1" dirty="0"/>
              <a:t>Application</a:t>
            </a:r>
          </a:p>
          <a:p>
            <a:r>
              <a:rPr lang="en-US" sz="3600" dirty="0"/>
              <a:t> – 1. First, we need open eyes that are looking toward the harvest fields of the world. We need open eyes to see how God is working worldwide.  We need that global flame fanned in our own hearts. We need a reminder that our God was the first missionary sending agency.  He, the Father, sent His own Son into our world to seek and to save those who were lost. We need to have eyes for the world.  Antioch sent the first missionaries – we become like them when we send our own!! </a:t>
            </a:r>
          </a:p>
        </p:txBody>
      </p:sp>
    </p:spTree>
    <p:extLst>
      <p:ext uri="{BB962C8B-B14F-4D97-AF65-F5344CB8AC3E}">
        <p14:creationId xmlns:p14="http://schemas.microsoft.com/office/powerpoint/2010/main" val="669888675"/>
      </p:ext>
    </p:extLst>
  </p:cSld>
  <p:clrMapOvr>
    <a:masterClrMapping/>
  </p:clrMapOvr>
</p:sld>
</file>

<file path=ppt/theme/theme1.xml><?xml version="1.0" encoding="utf-8"?>
<a:theme xmlns:a="http://schemas.openxmlformats.org/drawingml/2006/main" name="OffsetVTI">
  <a:themeElements>
    <a:clrScheme name="Custom 20">
      <a:dk1>
        <a:srgbClr val="000000"/>
      </a:dk1>
      <a:lt1>
        <a:sysClr val="window" lastClr="FFFFFF"/>
      </a:lt1>
      <a:dk2>
        <a:srgbClr val="2C3948"/>
      </a:dk2>
      <a:lt2>
        <a:srgbClr val="F4F4F4"/>
      </a:lt2>
      <a:accent1>
        <a:srgbClr val="F49D90"/>
      </a:accent1>
      <a:accent2>
        <a:srgbClr val="D6947C"/>
      </a:accent2>
      <a:accent3>
        <a:srgbClr val="BF8484"/>
      </a:accent3>
      <a:accent4>
        <a:srgbClr val="96A9AA"/>
      </a:accent4>
      <a:accent5>
        <a:srgbClr val="DD796C"/>
      </a:accent5>
      <a:accent6>
        <a:srgbClr val="D09145"/>
      </a:accent6>
      <a:hlink>
        <a:srgbClr val="DF686A"/>
      </a:hlink>
      <a:folHlink>
        <a:srgbClr val="F93F1C"/>
      </a:folHlink>
    </a:clrScheme>
    <a:fontScheme name="Dante">
      <a:majorFont>
        <a:latin typeface="Dante"/>
        <a:ea typeface=""/>
        <a:cs typeface=""/>
      </a:majorFont>
      <a:minorFont>
        <a:latin typeface="Dan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9436BC-77AE-4AEE-A282-4E162A1CAA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3B37DAF-AFAF-4561-A80B-C76198EBD319}">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B665E41-66EB-401D-940D-8E7024721BE5}">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{23C967F0-0762-4724-9B27-488AE770D4A6}TF6ea1097e-8114-4abb-8578-efc1cea4ec3ccb51dba1_win32-f546f05e15f0</Template>
  <TotalTime>288</TotalTime>
  <Words>1159</Words>
  <Application>Microsoft Office PowerPoint</Application>
  <PresentationFormat>Widescreen</PresentationFormat>
  <Paragraphs>60</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Dante</vt:lpstr>
      <vt:lpstr>Dante (Headings)2</vt:lpstr>
      <vt:lpstr>Wingdings 2</vt:lpstr>
      <vt:lpstr>OffsetVTI</vt:lpstr>
      <vt:lpstr>    The Challenge           Acts 13:1-12  4th Sunday June 22,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Jackie Smalls</dc:creator>
  <cp:lastModifiedBy>Jackie Smalls</cp:lastModifiedBy>
  <cp:revision>1</cp:revision>
  <dcterms:created xsi:type="dcterms:W3CDTF">2025-05-26T19:59:50Z</dcterms:created>
  <dcterms:modified xsi:type="dcterms:W3CDTF">2025-05-27T00:48:07Z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