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3" r:id="rId4"/>
  </p:sldMasterIdLst>
  <p:notesMasterIdLst>
    <p:notesMasterId r:id="rId16"/>
  </p:notesMasterIdLst>
  <p:handoutMasterIdLst>
    <p:handoutMasterId r:id="rId17"/>
  </p:handoutMasterIdLst>
  <p:sldIdLst>
    <p:sldId id="325" r:id="rId5"/>
    <p:sldId id="341" r:id="rId6"/>
    <p:sldId id="342" r:id="rId7"/>
    <p:sldId id="343" r:id="rId8"/>
    <p:sldId id="344" r:id="rId9"/>
    <p:sldId id="345" r:id="rId10"/>
    <p:sldId id="346" r:id="rId11"/>
    <p:sldId id="347" r:id="rId12"/>
    <p:sldId id="348" r:id="rId13"/>
    <p:sldId id="349" r:id="rId14"/>
    <p:sldId id="35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FFABA2-687C-48C0-BBF5-A7D51E619D6B}" v="9" dt="2025-08-29T00:38:07.417"/>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5394" autoAdjust="0"/>
  </p:normalViewPr>
  <p:slideViewPr>
    <p:cSldViewPr snapToGrid="0">
      <p:cViewPr varScale="1">
        <p:scale>
          <a:sx n="97" d="100"/>
          <a:sy n="97" d="100"/>
        </p:scale>
        <p:origin x="484" y="284"/>
      </p:cViewPr>
      <p:guideLst/>
    </p:cSldViewPr>
  </p:slideViewPr>
  <p:outlineViewPr>
    <p:cViewPr>
      <p:scale>
        <a:sx n="33" d="100"/>
        <a:sy n="33" d="100"/>
      </p:scale>
      <p:origin x="0" y="-4032"/>
    </p:cViewPr>
  </p:outlineViewPr>
  <p:notesTextViewPr>
    <p:cViewPr>
      <p:scale>
        <a:sx n="1" d="1"/>
        <a:sy n="1" d="1"/>
      </p:scale>
      <p:origin x="0" y="0"/>
    </p:cViewPr>
  </p:notesTextViewPr>
  <p:sorterViewPr>
    <p:cViewPr>
      <p:scale>
        <a:sx n="80" d="100"/>
        <a:sy n="80" d="100"/>
      </p:scale>
      <p:origin x="0" y="-2069"/>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ie Smalls" userId="040b49e1bbec97c9" providerId="LiveId" clId="{9FFFABA2-687C-48C0-BBF5-A7D51E619D6B}"/>
    <pc:docChg chg="custSel addSld modSld">
      <pc:chgData name="Jackie Smalls" userId="040b49e1bbec97c9" providerId="LiveId" clId="{9FFFABA2-687C-48C0-BBF5-A7D51E619D6B}" dt="2025-08-29T00:40:17.427" v="210" actId="255"/>
      <pc:docMkLst>
        <pc:docMk/>
      </pc:docMkLst>
      <pc:sldChg chg="modSp mod">
        <pc:chgData name="Jackie Smalls" userId="040b49e1bbec97c9" providerId="LiveId" clId="{9FFFABA2-687C-48C0-BBF5-A7D51E619D6B}" dt="2025-08-29T00:15:44.470" v="45" actId="255"/>
        <pc:sldMkLst>
          <pc:docMk/>
          <pc:sldMk cId="1187159083" sldId="344"/>
        </pc:sldMkLst>
        <pc:spChg chg="mod">
          <ac:chgData name="Jackie Smalls" userId="040b49e1bbec97c9" providerId="LiveId" clId="{9FFFABA2-687C-48C0-BBF5-A7D51E619D6B}" dt="2025-08-29T00:15:44.470" v="45" actId="255"/>
          <ac:spMkLst>
            <pc:docMk/>
            <pc:sldMk cId="1187159083" sldId="344"/>
            <ac:spMk id="6" creationId="{9C1173C3-0576-0A1D-BFB5-B129CBF35D94}"/>
          </ac:spMkLst>
        </pc:spChg>
      </pc:sldChg>
      <pc:sldChg chg="addSp modSp new mod">
        <pc:chgData name="Jackie Smalls" userId="040b49e1bbec97c9" providerId="LiveId" clId="{9FFFABA2-687C-48C0-BBF5-A7D51E619D6B}" dt="2025-08-29T00:18:09.438" v="52" actId="255"/>
        <pc:sldMkLst>
          <pc:docMk/>
          <pc:sldMk cId="932618490" sldId="345"/>
        </pc:sldMkLst>
        <pc:spChg chg="add mod">
          <ac:chgData name="Jackie Smalls" userId="040b49e1bbec97c9" providerId="LiveId" clId="{9FFFABA2-687C-48C0-BBF5-A7D51E619D6B}" dt="2025-08-29T00:18:09.438" v="52" actId="255"/>
          <ac:spMkLst>
            <pc:docMk/>
            <pc:sldMk cId="932618490" sldId="345"/>
            <ac:spMk id="6" creationId="{F21B4F73-91F8-57A2-EF5F-2F6C22C3F159}"/>
          </ac:spMkLst>
        </pc:spChg>
      </pc:sldChg>
      <pc:sldChg chg="addSp modSp new mod">
        <pc:chgData name="Jackie Smalls" userId="040b49e1bbec97c9" providerId="LiveId" clId="{9FFFABA2-687C-48C0-BBF5-A7D51E619D6B}" dt="2025-08-29T00:22:02.654" v="66" actId="255"/>
        <pc:sldMkLst>
          <pc:docMk/>
          <pc:sldMk cId="4077059364" sldId="346"/>
        </pc:sldMkLst>
        <pc:spChg chg="add mod">
          <ac:chgData name="Jackie Smalls" userId="040b49e1bbec97c9" providerId="LiveId" clId="{9FFFABA2-687C-48C0-BBF5-A7D51E619D6B}" dt="2025-08-29T00:22:02.654" v="66" actId="255"/>
          <ac:spMkLst>
            <pc:docMk/>
            <pc:sldMk cId="4077059364" sldId="346"/>
            <ac:spMk id="6" creationId="{104D42D9-9717-BAD6-2CFE-C60A0B46DFC4}"/>
          </ac:spMkLst>
        </pc:spChg>
      </pc:sldChg>
      <pc:sldChg chg="addSp modSp new mod">
        <pc:chgData name="Jackie Smalls" userId="040b49e1bbec97c9" providerId="LiveId" clId="{9FFFABA2-687C-48C0-BBF5-A7D51E619D6B}" dt="2025-08-29T00:30:03.313" v="94" actId="255"/>
        <pc:sldMkLst>
          <pc:docMk/>
          <pc:sldMk cId="3342089105" sldId="347"/>
        </pc:sldMkLst>
        <pc:spChg chg="add mod">
          <ac:chgData name="Jackie Smalls" userId="040b49e1bbec97c9" providerId="LiveId" clId="{9FFFABA2-687C-48C0-BBF5-A7D51E619D6B}" dt="2025-08-29T00:30:03.313" v="94" actId="255"/>
          <ac:spMkLst>
            <pc:docMk/>
            <pc:sldMk cId="3342089105" sldId="347"/>
            <ac:spMk id="6" creationId="{B53F484D-C0D1-E339-211A-C757D86386B0}"/>
          </ac:spMkLst>
        </pc:spChg>
      </pc:sldChg>
      <pc:sldChg chg="addSp modSp new mod">
        <pc:chgData name="Jackie Smalls" userId="040b49e1bbec97c9" providerId="LiveId" clId="{9FFFABA2-687C-48C0-BBF5-A7D51E619D6B}" dt="2025-08-29T00:33:53.781" v="122" actId="255"/>
        <pc:sldMkLst>
          <pc:docMk/>
          <pc:sldMk cId="3512484239" sldId="348"/>
        </pc:sldMkLst>
        <pc:spChg chg="add mod">
          <ac:chgData name="Jackie Smalls" userId="040b49e1bbec97c9" providerId="LiveId" clId="{9FFFABA2-687C-48C0-BBF5-A7D51E619D6B}" dt="2025-08-29T00:33:53.781" v="122" actId="255"/>
          <ac:spMkLst>
            <pc:docMk/>
            <pc:sldMk cId="3512484239" sldId="348"/>
            <ac:spMk id="6" creationId="{AACF8448-FF12-1B66-AC43-9221C18E9A95}"/>
          </ac:spMkLst>
        </pc:spChg>
      </pc:sldChg>
      <pc:sldChg chg="addSp modSp new mod">
        <pc:chgData name="Jackie Smalls" userId="040b49e1bbec97c9" providerId="LiveId" clId="{9FFFABA2-687C-48C0-BBF5-A7D51E619D6B}" dt="2025-08-29T00:39:12.810" v="204" actId="20577"/>
        <pc:sldMkLst>
          <pc:docMk/>
          <pc:sldMk cId="747895623" sldId="349"/>
        </pc:sldMkLst>
        <pc:spChg chg="add mod">
          <ac:chgData name="Jackie Smalls" userId="040b49e1bbec97c9" providerId="LiveId" clId="{9FFFABA2-687C-48C0-BBF5-A7D51E619D6B}" dt="2025-08-29T00:39:12.810" v="204" actId="20577"/>
          <ac:spMkLst>
            <pc:docMk/>
            <pc:sldMk cId="747895623" sldId="349"/>
            <ac:spMk id="6" creationId="{9E4C9701-5AF0-CAB0-3E4F-77518D9FBFA8}"/>
          </ac:spMkLst>
        </pc:spChg>
      </pc:sldChg>
      <pc:sldChg chg="addSp modSp new mod">
        <pc:chgData name="Jackie Smalls" userId="040b49e1bbec97c9" providerId="LiveId" clId="{9FFFABA2-687C-48C0-BBF5-A7D51E619D6B}" dt="2025-08-29T00:40:17.427" v="210" actId="255"/>
        <pc:sldMkLst>
          <pc:docMk/>
          <pc:sldMk cId="3431947106" sldId="350"/>
        </pc:sldMkLst>
        <pc:spChg chg="add mod">
          <ac:chgData name="Jackie Smalls" userId="040b49e1bbec97c9" providerId="LiveId" clId="{9FFFABA2-687C-48C0-BBF5-A7D51E619D6B}" dt="2025-08-29T00:40:17.427" v="210" actId="255"/>
          <ac:spMkLst>
            <pc:docMk/>
            <pc:sldMk cId="3431947106" sldId="350"/>
            <ac:spMk id="6" creationId="{D5F95ABD-421F-2FC5-9F34-0C2D4C643D6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4B9809-3C73-CA2B-1791-620EA168CC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C7B1C58-A1FD-D1E1-33AB-1303C48435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6AA30A-158D-435B-B1F3-6FF82BD60FDF}" type="datetimeFigureOut">
              <a:rPr lang="en-US" smtClean="0"/>
              <a:t>8/28/2025</a:t>
            </a:fld>
            <a:endParaRPr lang="en-US" dirty="0"/>
          </a:p>
        </p:txBody>
      </p:sp>
      <p:sp>
        <p:nvSpPr>
          <p:cNvPr id="4" name="Footer Placeholder 3">
            <a:extLst>
              <a:ext uri="{FF2B5EF4-FFF2-40B4-BE49-F238E27FC236}">
                <a16:creationId xmlns:a16="http://schemas.microsoft.com/office/drawing/2014/main" id="{4717A0D9-659F-DDC6-CBD8-29B61E0FF7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9E0617-6128-05F5-8F48-6A0A1D1479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0A24AC-02A6-46A1-A072-EAC8AC25DCA5}" type="slidenum">
              <a:rPr lang="en-US" smtClean="0"/>
              <a:t>‹#›</a:t>
            </a:fld>
            <a:endParaRPr lang="en-US" dirty="0"/>
          </a:p>
        </p:txBody>
      </p:sp>
    </p:spTree>
    <p:extLst>
      <p:ext uri="{BB962C8B-B14F-4D97-AF65-F5344CB8AC3E}">
        <p14:creationId xmlns:p14="http://schemas.microsoft.com/office/powerpoint/2010/main" val="4083919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A0313-F537-4ED0-973B-4729E10A826A}" type="datetimeFigureOut">
              <a:rPr lang="en-US" smtClean="0"/>
              <a:t>8/28/2025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92804-03A6-47F6-A893-4DDB8903A808}" type="slidenum">
              <a:rPr lang="en-US" smtClean="0"/>
              <a:t>‹#›</a:t>
            </a:fld>
            <a:endParaRPr lang="en-US" dirty="0"/>
          </a:p>
        </p:txBody>
      </p:sp>
    </p:spTree>
    <p:extLst>
      <p:ext uri="{BB962C8B-B14F-4D97-AF65-F5344CB8AC3E}">
        <p14:creationId xmlns:p14="http://schemas.microsoft.com/office/powerpoint/2010/main" val="294471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a:t>
            </a:fld>
            <a:endParaRPr lang="en-US" dirty="0"/>
          </a:p>
        </p:txBody>
      </p:sp>
    </p:spTree>
    <p:extLst>
      <p:ext uri="{BB962C8B-B14F-4D97-AF65-F5344CB8AC3E}">
        <p14:creationId xmlns:p14="http://schemas.microsoft.com/office/powerpoint/2010/main" val="642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490472" y="1463557"/>
            <a:ext cx="9144000" cy="2387600"/>
          </a:xfrm>
        </p:spPr>
        <p:txBody>
          <a:bodyPr anchor="b">
            <a:normAutofit/>
          </a:bodyPr>
          <a:lstStyle>
            <a:lvl1pPr algn="ctr">
              <a:lnSpc>
                <a:spcPct val="90000"/>
              </a:lnSpc>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490472" y="3943232"/>
            <a:ext cx="9144000" cy="1655762"/>
          </a:xfrm>
        </p:spPr>
        <p:txBody>
          <a:bodyPr>
            <a:normAutofit/>
          </a:bodyPr>
          <a:lstStyle>
            <a:lvl1pPr marL="0" indent="0" algn="ctr">
              <a:lnSpc>
                <a:spcPct val="110000"/>
              </a:lnSpc>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13">
            <a:extLst>
              <a:ext uri="{FF2B5EF4-FFF2-40B4-BE49-F238E27FC236}">
                <a16:creationId xmlns:a16="http://schemas.microsoft.com/office/drawing/2014/main" id="{46538D75-00C2-DE73-4C65-FE94AC658370}"/>
              </a:ext>
            </a:extLst>
          </p:cNvPr>
          <p:cNvSpPr>
            <a:spLocks noGrp="1"/>
          </p:cNvSpPr>
          <p:nvPr>
            <p:ph type="dt" sz="half" idx="10"/>
          </p:nvPr>
        </p:nvSpPr>
        <p:spPr/>
        <p:txBody>
          <a:bodyPr/>
          <a:lstStyle/>
          <a:p>
            <a:r>
              <a:rPr lang="en-US"/>
              <a:t>September 21, 2025</a:t>
            </a:r>
            <a:endParaRPr lang="en-US" dirty="0"/>
          </a:p>
        </p:txBody>
      </p:sp>
      <p:sp>
        <p:nvSpPr>
          <p:cNvPr id="16" name="Footer Placeholder 15">
            <a:extLst>
              <a:ext uri="{FF2B5EF4-FFF2-40B4-BE49-F238E27FC236}">
                <a16:creationId xmlns:a16="http://schemas.microsoft.com/office/drawing/2014/main" id="{6B601B81-68C1-B63A-105C-EC637DF56CB7}"/>
              </a:ext>
            </a:extLst>
          </p:cNvPr>
          <p:cNvSpPr>
            <a:spLocks noGrp="1"/>
          </p:cNvSpPr>
          <p:nvPr>
            <p:ph type="ftr" sz="quarter" idx="11"/>
          </p:nvPr>
        </p:nvSpPr>
        <p:spPr/>
        <p:txBody>
          <a:bodyPr/>
          <a:lstStyle/>
          <a:p>
            <a:r>
              <a:rPr lang="en-US"/>
              <a:t>3rd Sunday</a:t>
            </a:r>
            <a:endParaRPr lang="en-US" dirty="0"/>
          </a:p>
        </p:txBody>
      </p:sp>
      <p:sp>
        <p:nvSpPr>
          <p:cNvPr id="17" name="Slide Number Placeholder 16">
            <a:extLst>
              <a:ext uri="{FF2B5EF4-FFF2-40B4-BE49-F238E27FC236}">
                <a16:creationId xmlns:a16="http://schemas.microsoft.com/office/drawing/2014/main" id="{E9F3E495-0415-392A-9A07-34555BBC7F4C}"/>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272427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930A-6467-4C46-BA13-A0F5EC12FF67}"/>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841977A-7872-4BE8-8C5C-D2099BEDB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2268C47-2910-B99C-EC67-F6649ADC29A4}"/>
              </a:ext>
            </a:extLst>
          </p:cNvPr>
          <p:cNvSpPr>
            <a:spLocks noGrp="1"/>
          </p:cNvSpPr>
          <p:nvPr>
            <p:ph type="dt" sz="half" idx="10"/>
          </p:nvPr>
        </p:nvSpPr>
        <p:spPr/>
        <p:txBody>
          <a:bodyPr/>
          <a:lstStyle/>
          <a:p>
            <a:r>
              <a:rPr lang="en-US"/>
              <a:t>September 21, 2025</a:t>
            </a:r>
            <a:endParaRPr lang="en-US" dirty="0"/>
          </a:p>
        </p:txBody>
      </p:sp>
      <p:sp>
        <p:nvSpPr>
          <p:cNvPr id="8" name="Footer Placeholder 7">
            <a:extLst>
              <a:ext uri="{FF2B5EF4-FFF2-40B4-BE49-F238E27FC236}">
                <a16:creationId xmlns:a16="http://schemas.microsoft.com/office/drawing/2014/main" id="{D8019515-4A04-FBE0-E89C-86ECBB7E98A8}"/>
              </a:ext>
            </a:extLst>
          </p:cNvPr>
          <p:cNvSpPr>
            <a:spLocks noGrp="1"/>
          </p:cNvSpPr>
          <p:nvPr>
            <p:ph type="ftr" sz="quarter" idx="11"/>
          </p:nvPr>
        </p:nvSpPr>
        <p:spPr/>
        <p:txBody>
          <a:bodyPr/>
          <a:lstStyle/>
          <a:p>
            <a:r>
              <a:rPr lang="en-US"/>
              <a:t>3rd Sunday</a:t>
            </a:r>
            <a:endParaRPr lang="en-US" dirty="0"/>
          </a:p>
        </p:txBody>
      </p:sp>
      <p:sp>
        <p:nvSpPr>
          <p:cNvPr id="9" name="Slide Number Placeholder 8">
            <a:extLst>
              <a:ext uri="{FF2B5EF4-FFF2-40B4-BE49-F238E27FC236}">
                <a16:creationId xmlns:a16="http://schemas.microsoft.com/office/drawing/2014/main" id="{C3D9C272-2490-C827-9BE5-9CEE4185042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958054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6A9FC-D582-4FC8-B641-9F77B4DD15B7}"/>
              </a:ext>
            </a:extLst>
          </p:cNvPr>
          <p:cNvSpPr>
            <a:spLocks noGrp="1"/>
          </p:cNvSpPr>
          <p:nvPr>
            <p:ph type="title" orient="vert"/>
          </p:nvPr>
        </p:nvSpPr>
        <p:spPr>
          <a:xfrm>
            <a:off x="832613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23A1683-12F6-4BA6-AD1A-F98C60951452}"/>
              </a:ext>
            </a:extLst>
          </p:cNvPr>
          <p:cNvSpPr>
            <a:spLocks noGrp="1"/>
          </p:cNvSpPr>
          <p:nvPr>
            <p:ph type="body" orient="vert" idx="1"/>
          </p:nvPr>
        </p:nvSpPr>
        <p:spPr>
          <a:xfrm>
            <a:off x="43943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BFF68BE-C313-C839-B719-0339AC3444DF}"/>
              </a:ext>
            </a:extLst>
          </p:cNvPr>
          <p:cNvSpPr>
            <a:spLocks noGrp="1"/>
          </p:cNvSpPr>
          <p:nvPr>
            <p:ph type="dt" sz="half" idx="10"/>
          </p:nvPr>
        </p:nvSpPr>
        <p:spPr/>
        <p:txBody>
          <a:bodyPr/>
          <a:lstStyle/>
          <a:p>
            <a:r>
              <a:rPr lang="en-US"/>
              <a:t>September 21, 2025</a:t>
            </a:r>
            <a:endParaRPr lang="en-US" dirty="0"/>
          </a:p>
        </p:txBody>
      </p:sp>
      <p:sp>
        <p:nvSpPr>
          <p:cNvPr id="8" name="Footer Placeholder 7">
            <a:extLst>
              <a:ext uri="{FF2B5EF4-FFF2-40B4-BE49-F238E27FC236}">
                <a16:creationId xmlns:a16="http://schemas.microsoft.com/office/drawing/2014/main" id="{A14F4E5F-FFF4-F934-3DD9-134F8D24262D}"/>
              </a:ext>
            </a:extLst>
          </p:cNvPr>
          <p:cNvSpPr>
            <a:spLocks noGrp="1"/>
          </p:cNvSpPr>
          <p:nvPr>
            <p:ph type="ftr" sz="quarter" idx="11"/>
          </p:nvPr>
        </p:nvSpPr>
        <p:spPr/>
        <p:txBody>
          <a:bodyPr/>
          <a:lstStyle/>
          <a:p>
            <a:r>
              <a:rPr lang="en-US"/>
              <a:t>3rd Sunday</a:t>
            </a:r>
            <a:endParaRPr lang="en-US" dirty="0"/>
          </a:p>
        </p:txBody>
      </p:sp>
      <p:sp>
        <p:nvSpPr>
          <p:cNvPr id="9" name="Slide Number Placeholder 8">
            <a:extLst>
              <a:ext uri="{FF2B5EF4-FFF2-40B4-BE49-F238E27FC236}">
                <a16:creationId xmlns:a16="http://schemas.microsoft.com/office/drawing/2014/main" id="{6CFE0F82-88EB-FAE2-FC02-99D5EE30110A}"/>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805207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F7D84AA-0BCE-9C85-4510-34EBAE061790}"/>
              </a:ext>
              <a:ext uri="{C183D7F6-B498-43B3-948B-1728B52AA6E4}">
                <adec:decorative xmlns:adec="http://schemas.microsoft.com/office/drawing/2017/decorative" val="1"/>
              </a:ext>
            </a:extLst>
          </p:cNvPr>
          <p:cNvGrpSpPr/>
          <p:nvPr userDrawn="1"/>
        </p:nvGrpSpPr>
        <p:grpSpPr>
          <a:xfrm>
            <a:off x="-1524" y="708955"/>
            <a:ext cx="12193526" cy="5463893"/>
            <a:chOff x="-1524" y="708955"/>
            <a:chExt cx="12193526" cy="5463893"/>
          </a:xfrm>
        </p:grpSpPr>
        <p:sp>
          <p:nvSpPr>
            <p:cNvPr id="5" name="Rectangle 4">
              <a:extLst>
                <a:ext uri="{FF2B5EF4-FFF2-40B4-BE49-F238E27FC236}">
                  <a16:creationId xmlns:a16="http://schemas.microsoft.com/office/drawing/2014/main" id="{E41002A6-9DB7-26A1-2425-8C496B953CA4}"/>
                </a:ext>
              </a:extLst>
            </p:cNvPr>
            <p:cNvSpPr/>
            <p:nvPr userDrawn="1"/>
          </p:nvSpPr>
          <p:spPr>
            <a:xfrm>
              <a:off x="-1524" y="709613"/>
              <a:ext cx="12192000" cy="5463235"/>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24">
              <a:extLst>
                <a:ext uri="{FF2B5EF4-FFF2-40B4-BE49-F238E27FC236}">
                  <a16:creationId xmlns:a16="http://schemas.microsoft.com/office/drawing/2014/main" id="{9F029623-B14D-1CDC-9D8F-47D563937B5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3670" t="-7182" r="-9886" b="52046"/>
            <a:stretch/>
          </p:blipFill>
          <p:spPr>
            <a:xfrm>
              <a:off x="-1" y="1162050"/>
              <a:ext cx="5568949" cy="5009032"/>
            </a:xfrm>
            <a:prstGeom prst="rect">
              <a:avLst/>
            </a:prstGeom>
          </p:spPr>
        </p:pic>
        <p:pic>
          <p:nvPicPr>
            <p:cNvPr id="26" name="Graphic 25">
              <a:extLst>
                <a:ext uri="{FF2B5EF4-FFF2-40B4-BE49-F238E27FC236}">
                  <a16:creationId xmlns:a16="http://schemas.microsoft.com/office/drawing/2014/main" id="{B4D8031F-ED2A-8D7E-D369-6BF3256FE3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6" t="-7183" r="44925" b="48899"/>
            <a:stretch/>
          </p:blipFill>
          <p:spPr>
            <a:xfrm rot="16200000">
              <a:off x="7239292" y="366674"/>
              <a:ext cx="4610430" cy="5294991"/>
            </a:xfrm>
            <a:prstGeom prst="rect">
              <a:avLst/>
            </a:prstGeom>
          </p:spPr>
        </p:pic>
      </p:grpSp>
      <p:cxnSp>
        <p:nvCxnSpPr>
          <p:cNvPr id="15" name="Straight Connector 14">
            <a:extLst>
              <a:ext uri="{FF2B5EF4-FFF2-40B4-BE49-F238E27FC236}">
                <a16:creationId xmlns:a16="http://schemas.microsoft.com/office/drawing/2014/main" id="{8A28D3FB-54EA-410D-A062-8F118E5D0CD7}"/>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93477A-1279-4BCC-8257-14CC2361F898}"/>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97F04C86-E215-DFBB-8302-70BCCDFC2DB8}"/>
              </a:ext>
              <a:ext uri="{C183D7F6-B498-43B3-948B-1728B52AA6E4}">
                <adec:decorative xmlns:adec="http://schemas.microsoft.com/office/drawing/2017/decorative" val="1"/>
              </a:ext>
            </a:extLst>
          </p:cNvPr>
          <p:cNvCxnSpPr>
            <a:cxnSpLocks/>
          </p:cNvCxnSpPr>
          <p:nvPr userDrawn="1"/>
        </p:nvCxnSpPr>
        <p:spPr>
          <a:xfrm>
            <a:off x="0" y="708956"/>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29577F-647F-5850-5636-6ED05B99595F}"/>
              </a:ext>
              <a:ext uri="{C183D7F6-B498-43B3-948B-1728B52AA6E4}">
                <adec:decorative xmlns:adec="http://schemas.microsoft.com/office/drawing/2017/decorative" val="1"/>
              </a:ext>
            </a:extLst>
          </p:cNvPr>
          <p:cNvCxnSpPr>
            <a:cxnSpLocks/>
          </p:cNvCxnSpPr>
          <p:nvPr userDrawn="1"/>
        </p:nvCxnSpPr>
        <p:spPr>
          <a:xfrm flipV="1">
            <a:off x="69482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CBFB4F-DC16-FC59-E9E7-B92910449EB8}"/>
              </a:ext>
              <a:ext uri="{C183D7F6-B498-43B3-948B-1728B52AA6E4}">
                <adec:decorative xmlns:adec="http://schemas.microsoft.com/office/drawing/2017/decorative" val="1"/>
              </a:ext>
            </a:extLst>
          </p:cNvPr>
          <p:cNvCxnSpPr>
            <a:cxnSpLocks/>
          </p:cNvCxnSpPr>
          <p:nvPr userDrawn="1"/>
        </p:nvCxnSpPr>
        <p:spPr>
          <a:xfrm>
            <a:off x="0" y="616429"/>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3690604-E7DB-AFA3-7E13-CAFF46FF50F6}"/>
              </a:ext>
              <a:ext uri="{C183D7F6-B498-43B3-948B-1728B52AA6E4}">
                <adec:decorative xmlns:adec="http://schemas.microsoft.com/office/drawing/2017/decorative" val="1"/>
              </a:ext>
            </a:extLst>
          </p:cNvPr>
          <p:cNvCxnSpPr>
            <a:cxnSpLocks/>
          </p:cNvCxnSpPr>
          <p:nvPr userDrawn="1"/>
        </p:nvCxnSpPr>
        <p:spPr>
          <a:xfrm>
            <a:off x="0" y="627968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E2874C2-BA39-4778-DC11-487CC4FCADC3}"/>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6D6334D-FB4A-4843-F2FB-1CAC50021C4D}"/>
              </a:ext>
              <a:ext uri="{C183D7F6-B498-43B3-948B-1728B52AA6E4}">
                <adec:decorative xmlns:adec="http://schemas.microsoft.com/office/drawing/2017/decorative" val="1"/>
              </a:ext>
            </a:extLst>
          </p:cNvPr>
          <p:cNvCxnSpPr>
            <a:cxnSpLocks/>
          </p:cNvCxnSpPr>
          <p:nvPr userDrawn="1"/>
        </p:nvCxnSpPr>
        <p:spPr>
          <a:xfrm flipV="1">
            <a:off x="58695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FC043C06-5053-E291-E708-44B684DC523C}"/>
              </a:ext>
            </a:extLst>
          </p:cNvPr>
          <p:cNvSpPr>
            <a:spLocks noGrp="1"/>
          </p:cNvSpPr>
          <p:nvPr>
            <p:ph type="title" hasCustomPrompt="1"/>
          </p:nvPr>
        </p:nvSpPr>
        <p:spPr>
          <a:xfrm>
            <a:off x="1828932" y="1115167"/>
            <a:ext cx="8534136" cy="4655385"/>
          </a:xfrm>
        </p:spPr>
        <p:txBody>
          <a:bodyPr>
            <a:noAutofit/>
          </a:bodyPr>
          <a:lstStyle>
            <a:lvl1pPr algn="ctr">
              <a:defRPr sz="7200"/>
            </a:lvl1pPr>
          </a:lstStyle>
          <a:p>
            <a:r>
              <a:rPr lang="en-US" dirty="0"/>
              <a:t>Click to add title</a:t>
            </a:r>
          </a:p>
        </p:txBody>
      </p:sp>
    </p:spTree>
    <p:extLst>
      <p:ext uri="{BB962C8B-B14F-4D97-AF65-F5344CB8AC3E}">
        <p14:creationId xmlns:p14="http://schemas.microsoft.com/office/powerpoint/2010/main" val="1268248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p:txBody>
          <a:bodyPr>
            <a:normAutofit/>
          </a:bodyPr>
          <a:lstStyle>
            <a:lvl1pPr>
              <a:lnSpc>
                <a:spcPct val="90000"/>
              </a:lnSpc>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420624" y="1825625"/>
            <a:ext cx="10515600" cy="4206383"/>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A25CBB87-BE9B-82CE-8A24-F21EEA0366C3}"/>
              </a:ext>
            </a:extLst>
          </p:cNvPr>
          <p:cNvSpPr>
            <a:spLocks noGrp="1"/>
          </p:cNvSpPr>
          <p:nvPr>
            <p:ph type="dt" sz="half" idx="10"/>
          </p:nvPr>
        </p:nvSpPr>
        <p:spPr/>
        <p:txBody>
          <a:bodyPr/>
          <a:lstStyle/>
          <a:p>
            <a:r>
              <a:rPr lang="en-US"/>
              <a:t>September 21, 2025</a:t>
            </a:r>
            <a:endParaRPr lang="en-US" dirty="0"/>
          </a:p>
        </p:txBody>
      </p:sp>
      <p:sp>
        <p:nvSpPr>
          <p:cNvPr id="12" name="Footer Placeholder 11">
            <a:extLst>
              <a:ext uri="{FF2B5EF4-FFF2-40B4-BE49-F238E27FC236}">
                <a16:creationId xmlns:a16="http://schemas.microsoft.com/office/drawing/2014/main" id="{B2131628-C033-9728-C4CF-90CDBCB89F7F}"/>
              </a:ext>
            </a:extLst>
          </p:cNvPr>
          <p:cNvSpPr>
            <a:spLocks noGrp="1"/>
          </p:cNvSpPr>
          <p:nvPr>
            <p:ph type="ftr" sz="quarter" idx="11"/>
          </p:nvPr>
        </p:nvSpPr>
        <p:spPr/>
        <p:txBody>
          <a:bodyPr/>
          <a:lstStyle/>
          <a:p>
            <a:r>
              <a:rPr lang="en-US"/>
              <a:t>3rd Sunday</a:t>
            </a:r>
            <a:endParaRPr lang="en-US" dirty="0"/>
          </a:p>
        </p:txBody>
      </p:sp>
      <p:sp>
        <p:nvSpPr>
          <p:cNvPr id="13" name="Slide Number Placeholder 12">
            <a:extLst>
              <a:ext uri="{FF2B5EF4-FFF2-40B4-BE49-F238E27FC236}">
                <a16:creationId xmlns:a16="http://schemas.microsoft.com/office/drawing/2014/main" id="{B67216CA-9A26-BBE7-68A3-9237D22CDFC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676127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4" y="1081941"/>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420624" y="3961666"/>
            <a:ext cx="10515600" cy="1500187"/>
          </a:xfrm>
        </p:spPr>
        <p:txBody>
          <a:bodyPr>
            <a:norm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9">
            <a:extLst>
              <a:ext uri="{FF2B5EF4-FFF2-40B4-BE49-F238E27FC236}">
                <a16:creationId xmlns:a16="http://schemas.microsoft.com/office/drawing/2014/main" id="{6B034DD9-4A61-318F-88CF-79721B55AC5B}"/>
              </a:ext>
            </a:extLst>
          </p:cNvPr>
          <p:cNvSpPr>
            <a:spLocks noGrp="1"/>
          </p:cNvSpPr>
          <p:nvPr>
            <p:ph type="dt" sz="half" idx="10"/>
          </p:nvPr>
        </p:nvSpPr>
        <p:spPr/>
        <p:txBody>
          <a:bodyPr/>
          <a:lstStyle/>
          <a:p>
            <a:r>
              <a:rPr lang="en-US"/>
              <a:t>September 21, 2025</a:t>
            </a:r>
            <a:endParaRPr lang="en-US" dirty="0"/>
          </a:p>
        </p:txBody>
      </p:sp>
      <p:sp>
        <p:nvSpPr>
          <p:cNvPr id="11" name="Footer Placeholder 10">
            <a:extLst>
              <a:ext uri="{FF2B5EF4-FFF2-40B4-BE49-F238E27FC236}">
                <a16:creationId xmlns:a16="http://schemas.microsoft.com/office/drawing/2014/main" id="{D496DA99-E916-9F7C-9E88-AA06046AE94C}"/>
              </a:ext>
            </a:extLst>
          </p:cNvPr>
          <p:cNvSpPr>
            <a:spLocks noGrp="1"/>
          </p:cNvSpPr>
          <p:nvPr>
            <p:ph type="ftr" sz="quarter" idx="11"/>
          </p:nvPr>
        </p:nvSpPr>
        <p:spPr/>
        <p:txBody>
          <a:bodyPr/>
          <a:lstStyle/>
          <a:p>
            <a:r>
              <a:rPr lang="en-US"/>
              <a:t>3rd Sunday</a:t>
            </a:r>
            <a:endParaRPr lang="en-US" dirty="0"/>
          </a:p>
        </p:txBody>
      </p:sp>
      <p:sp>
        <p:nvSpPr>
          <p:cNvPr id="12" name="Slide Number Placeholder 11">
            <a:extLst>
              <a:ext uri="{FF2B5EF4-FFF2-40B4-BE49-F238E27FC236}">
                <a16:creationId xmlns:a16="http://schemas.microsoft.com/office/drawing/2014/main" id="{21CC86B5-B6B3-4633-0D90-AACB44D0D409}"/>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84924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8F7F10-35F6-E392-D41B-3CD300D5CCF8}"/>
              </a:ext>
            </a:extLst>
          </p:cNvPr>
          <p:cNvSpPr/>
          <p:nvPr/>
        </p:nvSpPr>
        <p:spPr>
          <a:xfrm>
            <a:off x="0" y="685800"/>
            <a:ext cx="1149400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420624" y="1825625"/>
            <a:ext cx="5181600" cy="4206382"/>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lvl="0">
              <a:buChar char="¬"/>
            </a:pPr>
            <a:r>
              <a:rPr lang="en-US"/>
              <a:t>Click to edit Master text styles</a:t>
            </a:r>
          </a:p>
          <a:p>
            <a:pPr lvl="1">
              <a:buChar char="¬"/>
            </a:pPr>
            <a:r>
              <a:rPr lang="en-US"/>
              <a:t>Second level</a:t>
            </a:r>
          </a:p>
          <a:p>
            <a:pPr lvl="2">
              <a:buChar char="¬"/>
            </a:pPr>
            <a:r>
              <a:rPr lang="en-US"/>
              <a:t>Third level</a:t>
            </a:r>
          </a:p>
          <a:p>
            <a:pPr lvl="3">
              <a:buChar char="¬"/>
            </a:pPr>
            <a:r>
              <a:rPr lang="en-US"/>
              <a:t>Fourth level</a:t>
            </a:r>
          </a:p>
          <a:p>
            <a:pPr lvl="4">
              <a:buChar char="¬"/>
            </a:pPr>
            <a:r>
              <a:rPr lang="en-US"/>
              <a:t>Fifth level</a:t>
            </a:r>
            <a:endParaRPr lang="en-US" dirty="0"/>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5756178" y="1825625"/>
            <a:ext cx="5180046" cy="4206382"/>
          </a:xfrm>
        </p:spPr>
        <p:txBody>
          <a:bodyPr/>
          <a:lstStyle>
            <a:lvl1pPr marL="228600" indent="-228600">
              <a:buFont typeface="Wingdings 2" panose="05020102010507070707" pitchFamily="18" charset="2"/>
              <a:buChar char="¬"/>
              <a:defRPr/>
            </a:lvl1pPr>
            <a:lvl2pPr marL="685800" indent="-228600">
              <a:buFont typeface="Wingdings 2" panose="05020102010507070707" pitchFamily="18" charset="2"/>
              <a:buChar char="¬"/>
              <a:defRPr/>
            </a:lvl2pPr>
            <a:lvl3pPr marL="1143000" indent="-228600">
              <a:buFont typeface="Wingdings 2" panose="05020102010507070707" pitchFamily="18" charset="2"/>
              <a:buChar char="¬"/>
              <a:defRPr/>
            </a:lvl3pPr>
            <a:lvl4pPr marL="1600200" indent="-228600">
              <a:buFont typeface="Wingdings 2" panose="05020102010507070707" pitchFamily="18" charset="2"/>
              <a:buChar char="¬"/>
              <a:defRPr/>
            </a:lvl4pPr>
            <a:lvl5pPr marL="2057400" indent="-22860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14">
            <a:extLst>
              <a:ext uri="{FF2B5EF4-FFF2-40B4-BE49-F238E27FC236}">
                <a16:creationId xmlns:a16="http://schemas.microsoft.com/office/drawing/2014/main" id="{35274CEC-210E-BC97-9B79-A7D801E4B5F6}"/>
              </a:ext>
            </a:extLst>
          </p:cNvPr>
          <p:cNvSpPr>
            <a:spLocks noGrp="1"/>
          </p:cNvSpPr>
          <p:nvPr>
            <p:ph type="dt" sz="half" idx="10"/>
          </p:nvPr>
        </p:nvSpPr>
        <p:spPr/>
        <p:txBody>
          <a:bodyPr/>
          <a:lstStyle/>
          <a:p>
            <a:r>
              <a:rPr lang="en-US"/>
              <a:t>September 21, 2025</a:t>
            </a:r>
            <a:endParaRPr lang="en-US" dirty="0"/>
          </a:p>
        </p:txBody>
      </p:sp>
      <p:sp>
        <p:nvSpPr>
          <p:cNvPr id="16" name="Footer Placeholder 15">
            <a:extLst>
              <a:ext uri="{FF2B5EF4-FFF2-40B4-BE49-F238E27FC236}">
                <a16:creationId xmlns:a16="http://schemas.microsoft.com/office/drawing/2014/main" id="{486B3D53-F805-C08E-2359-498218FC6898}"/>
              </a:ext>
            </a:extLst>
          </p:cNvPr>
          <p:cNvSpPr>
            <a:spLocks noGrp="1"/>
          </p:cNvSpPr>
          <p:nvPr>
            <p:ph type="ftr" sz="quarter" idx="11"/>
          </p:nvPr>
        </p:nvSpPr>
        <p:spPr/>
        <p:txBody>
          <a:bodyPr/>
          <a:lstStyle/>
          <a:p>
            <a:r>
              <a:rPr lang="en-US"/>
              <a:t>3rd Sunday</a:t>
            </a:r>
            <a:endParaRPr lang="en-US" dirty="0"/>
          </a:p>
        </p:txBody>
      </p:sp>
      <p:sp>
        <p:nvSpPr>
          <p:cNvPr id="17" name="Slide Number Placeholder 16">
            <a:extLst>
              <a:ext uri="{FF2B5EF4-FFF2-40B4-BE49-F238E27FC236}">
                <a16:creationId xmlns:a16="http://schemas.microsoft.com/office/drawing/2014/main" id="{61C4695B-D7BD-45F7-EB23-6FDAF2410BB2}"/>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125612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1F52B7-5271-53AA-8260-0CF50FF8DA3C}"/>
              </a:ext>
            </a:extLst>
          </p:cNvPr>
          <p:cNvSpPr/>
          <p:nvPr/>
        </p:nvSpPr>
        <p:spPr>
          <a:xfrm>
            <a:off x="0" y="685800"/>
            <a:ext cx="1149400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2178" y="365125"/>
            <a:ext cx="10515600" cy="1325563"/>
          </a:xfrm>
        </p:spPr>
        <p:txBody>
          <a:bodyPr>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2178" y="1681163"/>
            <a:ext cx="515778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2178" y="2505075"/>
            <a:ext cx="515778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754590" y="1681163"/>
            <a:ext cx="5183188"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754590" y="2505075"/>
            <a:ext cx="5183188"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7198C3F1-4E77-7888-CDB8-CF9406E4A2E0}"/>
              </a:ext>
            </a:extLst>
          </p:cNvPr>
          <p:cNvSpPr>
            <a:spLocks noGrp="1"/>
          </p:cNvSpPr>
          <p:nvPr>
            <p:ph type="dt" sz="half" idx="10"/>
          </p:nvPr>
        </p:nvSpPr>
        <p:spPr/>
        <p:txBody>
          <a:bodyPr/>
          <a:lstStyle/>
          <a:p>
            <a:r>
              <a:rPr lang="en-US"/>
              <a:t>September 21, 2025</a:t>
            </a:r>
            <a:endParaRPr lang="en-US" dirty="0"/>
          </a:p>
        </p:txBody>
      </p:sp>
      <p:sp>
        <p:nvSpPr>
          <p:cNvPr id="11" name="Footer Placeholder 10">
            <a:extLst>
              <a:ext uri="{FF2B5EF4-FFF2-40B4-BE49-F238E27FC236}">
                <a16:creationId xmlns:a16="http://schemas.microsoft.com/office/drawing/2014/main" id="{493561D3-90F6-AD82-BCFE-90F9427D867B}"/>
              </a:ext>
            </a:extLst>
          </p:cNvPr>
          <p:cNvSpPr>
            <a:spLocks noGrp="1"/>
          </p:cNvSpPr>
          <p:nvPr>
            <p:ph type="ftr" sz="quarter" idx="11"/>
          </p:nvPr>
        </p:nvSpPr>
        <p:spPr/>
        <p:txBody>
          <a:bodyPr/>
          <a:lstStyle/>
          <a:p>
            <a:r>
              <a:rPr lang="en-US"/>
              <a:t>3rd Sunday</a:t>
            </a:r>
            <a:endParaRPr lang="en-US" dirty="0"/>
          </a:p>
        </p:txBody>
      </p:sp>
      <p:sp>
        <p:nvSpPr>
          <p:cNvPr id="12" name="Slide Number Placeholder 11">
            <a:extLst>
              <a:ext uri="{FF2B5EF4-FFF2-40B4-BE49-F238E27FC236}">
                <a16:creationId xmlns:a16="http://schemas.microsoft.com/office/drawing/2014/main" id="{932F9B33-3FA7-526F-7B45-342EB64A1CDB}"/>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191465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420624" y="938306"/>
            <a:ext cx="10515600" cy="1325563"/>
          </a:xfrm>
        </p:spPr>
        <p:txBody>
          <a:bodyPr>
            <a:normAutofit/>
          </a:bodyPr>
          <a:lstStyle>
            <a:lvl1pPr>
              <a:defRPr sz="5200"/>
            </a:lvl1pPr>
          </a:lstStyle>
          <a:p>
            <a:r>
              <a:rPr lang="en-US"/>
              <a:t>Click to edit Master title style</a:t>
            </a:r>
            <a:endParaRPr lang="en-US" dirty="0"/>
          </a:p>
        </p:txBody>
      </p:sp>
      <p:sp>
        <p:nvSpPr>
          <p:cNvPr id="8" name="Date Placeholder 7">
            <a:extLst>
              <a:ext uri="{FF2B5EF4-FFF2-40B4-BE49-F238E27FC236}">
                <a16:creationId xmlns:a16="http://schemas.microsoft.com/office/drawing/2014/main" id="{A9328E63-E075-39E2-BAA7-30CCAE2E779E}"/>
              </a:ext>
            </a:extLst>
          </p:cNvPr>
          <p:cNvSpPr>
            <a:spLocks noGrp="1"/>
          </p:cNvSpPr>
          <p:nvPr>
            <p:ph type="dt" sz="half" idx="10"/>
          </p:nvPr>
        </p:nvSpPr>
        <p:spPr/>
        <p:txBody>
          <a:bodyPr/>
          <a:lstStyle/>
          <a:p>
            <a:r>
              <a:rPr lang="en-US"/>
              <a:t>September 21, 2025</a:t>
            </a:r>
            <a:endParaRPr lang="en-US" dirty="0"/>
          </a:p>
        </p:txBody>
      </p:sp>
      <p:sp>
        <p:nvSpPr>
          <p:cNvPr id="9" name="Footer Placeholder 8">
            <a:extLst>
              <a:ext uri="{FF2B5EF4-FFF2-40B4-BE49-F238E27FC236}">
                <a16:creationId xmlns:a16="http://schemas.microsoft.com/office/drawing/2014/main" id="{2A5894A5-0E01-F43E-C68A-2EFAB2EB89D8}"/>
              </a:ext>
            </a:extLst>
          </p:cNvPr>
          <p:cNvSpPr>
            <a:spLocks noGrp="1"/>
          </p:cNvSpPr>
          <p:nvPr>
            <p:ph type="ftr" sz="quarter" idx="11"/>
          </p:nvPr>
        </p:nvSpPr>
        <p:spPr/>
        <p:txBody>
          <a:bodyPr/>
          <a:lstStyle/>
          <a:p>
            <a:r>
              <a:rPr lang="en-US"/>
              <a:t>3rd Sunday</a:t>
            </a:r>
            <a:endParaRPr lang="en-US" dirty="0"/>
          </a:p>
        </p:txBody>
      </p:sp>
      <p:sp>
        <p:nvSpPr>
          <p:cNvPr id="10" name="Slide Number Placeholder 9">
            <a:extLst>
              <a:ext uri="{FF2B5EF4-FFF2-40B4-BE49-F238E27FC236}">
                <a16:creationId xmlns:a16="http://schemas.microsoft.com/office/drawing/2014/main" id="{7250128C-CE40-2B40-1B89-7E9AAAAC439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437502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281B99-C6A0-F92A-BDD3-BB362196501C}"/>
              </a:ext>
            </a:extLst>
          </p:cNvPr>
          <p:cNvSpPr/>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a:extLst>
              <a:ext uri="{FF2B5EF4-FFF2-40B4-BE49-F238E27FC236}">
                <a16:creationId xmlns:a16="http://schemas.microsoft.com/office/drawing/2014/main" id="{3EB8367C-67E1-A50A-1584-F859A6FED9C9}"/>
              </a:ext>
            </a:extLst>
          </p:cNvPr>
          <p:cNvSpPr/>
          <p:nvPr/>
        </p:nvSpPr>
        <p:spPr>
          <a:xfrm>
            <a:off x="0" y="0"/>
            <a:ext cx="12188952"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Date Placeholder 4">
            <a:extLst>
              <a:ext uri="{FF2B5EF4-FFF2-40B4-BE49-F238E27FC236}">
                <a16:creationId xmlns:a16="http://schemas.microsoft.com/office/drawing/2014/main" id="{2ABB8861-51D7-741E-6B2C-25412D40E5BD}"/>
              </a:ext>
            </a:extLst>
          </p:cNvPr>
          <p:cNvSpPr>
            <a:spLocks noGrp="1"/>
          </p:cNvSpPr>
          <p:nvPr>
            <p:ph type="dt" sz="half" idx="10"/>
          </p:nvPr>
        </p:nvSpPr>
        <p:spPr/>
        <p:txBody>
          <a:bodyPr/>
          <a:lstStyle/>
          <a:p>
            <a:r>
              <a:rPr lang="en-US"/>
              <a:t>September 21, 2025</a:t>
            </a:r>
            <a:endParaRPr lang="en-US" dirty="0"/>
          </a:p>
        </p:txBody>
      </p:sp>
      <p:sp>
        <p:nvSpPr>
          <p:cNvPr id="6" name="Footer Placeholder 5">
            <a:extLst>
              <a:ext uri="{FF2B5EF4-FFF2-40B4-BE49-F238E27FC236}">
                <a16:creationId xmlns:a16="http://schemas.microsoft.com/office/drawing/2014/main" id="{63D69A2F-0657-B33B-8334-C458A9538368}"/>
              </a:ext>
            </a:extLst>
          </p:cNvPr>
          <p:cNvSpPr>
            <a:spLocks noGrp="1"/>
          </p:cNvSpPr>
          <p:nvPr>
            <p:ph type="ftr" sz="quarter" idx="11"/>
          </p:nvPr>
        </p:nvSpPr>
        <p:spPr/>
        <p:txBody>
          <a:bodyPr/>
          <a:lstStyle/>
          <a:p>
            <a:r>
              <a:rPr lang="en-US"/>
              <a:t>3rd Sunday</a:t>
            </a:r>
            <a:endParaRPr lang="en-US" dirty="0"/>
          </a:p>
        </p:txBody>
      </p:sp>
      <p:sp>
        <p:nvSpPr>
          <p:cNvPr id="7" name="Slide Number Placeholder 6">
            <a:extLst>
              <a:ext uri="{FF2B5EF4-FFF2-40B4-BE49-F238E27FC236}">
                <a16:creationId xmlns:a16="http://schemas.microsoft.com/office/drawing/2014/main" id="{BEB4FC84-48ED-0480-2497-FCD84C1276C6}"/>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012314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420624" y="457200"/>
            <a:ext cx="10512425" cy="1600200"/>
          </a:xfrm>
        </p:spPr>
        <p:txBody>
          <a:bodyPr anchor="b">
            <a:normAutofit/>
          </a:bodyPr>
          <a:lstStyle>
            <a:lvl1pPr>
              <a:defRPr sz="5200">
                <a:latin typeface="Dante (Headings)2"/>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4782830" y="2199340"/>
            <a:ext cx="6172200" cy="366171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420624" y="2199340"/>
            <a:ext cx="3932237"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23F37370-7C05-0AAE-A0C3-9EE620A84EBB}"/>
              </a:ext>
            </a:extLst>
          </p:cNvPr>
          <p:cNvSpPr>
            <a:spLocks noGrp="1"/>
          </p:cNvSpPr>
          <p:nvPr>
            <p:ph type="dt" sz="half" idx="10"/>
          </p:nvPr>
        </p:nvSpPr>
        <p:spPr/>
        <p:txBody>
          <a:bodyPr/>
          <a:lstStyle/>
          <a:p>
            <a:r>
              <a:rPr lang="en-US"/>
              <a:t>September 21, 2025</a:t>
            </a:r>
            <a:endParaRPr lang="en-US" dirty="0"/>
          </a:p>
        </p:txBody>
      </p:sp>
      <p:sp>
        <p:nvSpPr>
          <p:cNvPr id="9" name="Footer Placeholder 8">
            <a:extLst>
              <a:ext uri="{FF2B5EF4-FFF2-40B4-BE49-F238E27FC236}">
                <a16:creationId xmlns:a16="http://schemas.microsoft.com/office/drawing/2014/main" id="{0900B8E3-39E6-A88A-BBFB-717596EB347E}"/>
              </a:ext>
            </a:extLst>
          </p:cNvPr>
          <p:cNvSpPr>
            <a:spLocks noGrp="1"/>
          </p:cNvSpPr>
          <p:nvPr>
            <p:ph type="ftr" sz="quarter" idx="11"/>
          </p:nvPr>
        </p:nvSpPr>
        <p:spPr/>
        <p:txBody>
          <a:bodyPr/>
          <a:lstStyle/>
          <a:p>
            <a:r>
              <a:rPr lang="en-US"/>
              <a:t>3rd Sunday</a:t>
            </a:r>
            <a:endParaRPr lang="en-US" dirty="0"/>
          </a:p>
        </p:txBody>
      </p:sp>
      <p:sp>
        <p:nvSpPr>
          <p:cNvPr id="10" name="Slide Number Placeholder 9">
            <a:extLst>
              <a:ext uri="{FF2B5EF4-FFF2-40B4-BE49-F238E27FC236}">
                <a16:creationId xmlns:a16="http://schemas.microsoft.com/office/drawing/2014/main" id="{348E340D-1840-D987-3EEA-963BDDE31400}"/>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8105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420624" y="457200"/>
            <a:ext cx="3932237" cy="1600200"/>
          </a:xfrm>
        </p:spPr>
        <p:txBody>
          <a:bodyPr anchor="b">
            <a:norm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4781276"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420624" y="2199340"/>
            <a:ext cx="3932237"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0F28E44-58BB-553B-BBD0-F292C66CCA94}"/>
              </a:ext>
            </a:extLst>
          </p:cNvPr>
          <p:cNvSpPr>
            <a:spLocks noGrp="1"/>
          </p:cNvSpPr>
          <p:nvPr>
            <p:ph type="dt" sz="half" idx="10"/>
          </p:nvPr>
        </p:nvSpPr>
        <p:spPr/>
        <p:txBody>
          <a:bodyPr/>
          <a:lstStyle/>
          <a:p>
            <a:r>
              <a:rPr lang="en-US"/>
              <a:t>September 21, 2025</a:t>
            </a:r>
            <a:endParaRPr lang="en-US" dirty="0"/>
          </a:p>
        </p:txBody>
      </p:sp>
      <p:sp>
        <p:nvSpPr>
          <p:cNvPr id="10" name="Footer Placeholder 9">
            <a:extLst>
              <a:ext uri="{FF2B5EF4-FFF2-40B4-BE49-F238E27FC236}">
                <a16:creationId xmlns:a16="http://schemas.microsoft.com/office/drawing/2014/main" id="{8F22D156-E5FE-F118-0553-B401F19652DE}"/>
              </a:ext>
            </a:extLst>
          </p:cNvPr>
          <p:cNvSpPr>
            <a:spLocks noGrp="1"/>
          </p:cNvSpPr>
          <p:nvPr>
            <p:ph type="ftr" sz="quarter" idx="11"/>
          </p:nvPr>
        </p:nvSpPr>
        <p:spPr/>
        <p:txBody>
          <a:bodyPr/>
          <a:lstStyle/>
          <a:p>
            <a:r>
              <a:rPr lang="en-US"/>
              <a:t>3rd Sunday</a:t>
            </a:r>
            <a:endParaRPr lang="en-US" dirty="0"/>
          </a:p>
        </p:txBody>
      </p:sp>
      <p:sp>
        <p:nvSpPr>
          <p:cNvPr id="11" name="Slide Number Placeholder 10">
            <a:extLst>
              <a:ext uri="{FF2B5EF4-FFF2-40B4-BE49-F238E27FC236}">
                <a16:creationId xmlns:a16="http://schemas.microsoft.com/office/drawing/2014/main" id="{88AEE0A6-6120-9BA2-5751-E0E2D8CF0F5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346399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B53B4F-080C-8523-03AD-871CC3B8D168}"/>
              </a:ext>
            </a:extLst>
          </p:cNvPr>
          <p:cNvSpPr/>
          <p:nvPr/>
        </p:nvSpPr>
        <p:spPr>
          <a:xfrm>
            <a:off x="1524" y="0"/>
            <a:ext cx="12188952"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D53B790B-70BD-FD52-2540-F1DA4882170E}"/>
              </a:ext>
            </a:extLst>
          </p:cNvPr>
          <p:cNvSpPr/>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descr="Tag=AccentColor&#10;Flavor=Light&#10;Target=Line">
            <a:extLst>
              <a:ext uri="{FF2B5EF4-FFF2-40B4-BE49-F238E27FC236}">
                <a16:creationId xmlns:a16="http://schemas.microsoft.com/office/drawing/2014/main" id="{7D4FC5F0-CBD6-AEEB-4902-28D624068890}"/>
              </a:ext>
            </a:extLst>
          </p:cNvPr>
          <p:cNvCxnSpPr>
            <a:cxnSpLocks/>
          </p:cNvCxnSpPr>
          <p:nvPr/>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descr="Tag=AccentColor&#10;Flavor=Light&#10;Target=Line">
            <a:extLst>
              <a:ext uri="{FF2B5EF4-FFF2-40B4-BE49-F238E27FC236}">
                <a16:creationId xmlns:a16="http://schemas.microsoft.com/office/drawing/2014/main" id="{FA9EB4DB-DDA5-1A45-7D87-B2BF67D2D1C3}"/>
              </a:ext>
            </a:extLst>
          </p:cNvPr>
          <p:cNvCxnSpPr>
            <a:cxnSpLocks/>
          </p:cNvCxnSpPr>
          <p:nvPr/>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sz="1200">
                <a:solidFill>
                  <a:schemeClr val="tx2"/>
                </a:solidFill>
              </a:defRPr>
            </a:lvl1pPr>
          </a:lstStyle>
          <a:p>
            <a:r>
              <a:rPr lang="en-US"/>
              <a:t>September 21, 2025</a:t>
            </a:r>
            <a:endParaRPr lang="en-US" dirty="0"/>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sz="1200">
                <a:solidFill>
                  <a:schemeClr val="tx2"/>
                </a:solidFill>
              </a:defRPr>
            </a:lvl1pPr>
          </a:lstStyle>
          <a:p>
            <a:r>
              <a:rPr lang="en-US"/>
              <a:t>3rd Sunday</a:t>
            </a:r>
            <a:endParaRPr lang="en-US" dirty="0"/>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18288"/>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646289393"/>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2"/>
        </a:buClr>
        <a:buFont typeface="Wingdings 2" panose="05020102010507070707" pitchFamily="18" charset="2"/>
        <a:buChar char=""/>
        <a:defRPr sz="24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2"/>
        </a:buClr>
        <a:buFont typeface="Wingdings 2" panose="05020102010507070707" pitchFamily="18" charset="2"/>
        <a:buChar char=""/>
        <a:defRPr sz="22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Font typeface="Wingdings 2" panose="05020102010507070707" pitchFamily="18" charset="2"/>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107B0-826E-4E2E-390A-A0CBF1F860F6}"/>
              </a:ext>
            </a:extLst>
          </p:cNvPr>
          <p:cNvSpPr>
            <a:spLocks noGrp="1"/>
          </p:cNvSpPr>
          <p:nvPr>
            <p:ph type="title"/>
          </p:nvPr>
        </p:nvSpPr>
        <p:spPr/>
        <p:txBody>
          <a:bodyPr/>
          <a:lstStyle/>
          <a:p>
            <a:r>
              <a:rPr lang="en-US" dirty="0"/>
              <a:t>The Sands of Sodom </a:t>
            </a:r>
            <a:br>
              <a:rPr lang="en-US" dirty="0"/>
            </a:br>
            <a:r>
              <a:rPr lang="en-US" dirty="0"/>
              <a:t>Romans 1:26-27</a:t>
            </a:r>
          </a:p>
        </p:txBody>
      </p:sp>
      <p:sp>
        <p:nvSpPr>
          <p:cNvPr id="2" name="TextBox 1">
            <a:extLst>
              <a:ext uri="{FF2B5EF4-FFF2-40B4-BE49-F238E27FC236}">
                <a16:creationId xmlns:a16="http://schemas.microsoft.com/office/drawing/2014/main" id="{7606DA1D-9CA8-6BD3-BFCE-DC8383813E86}"/>
              </a:ext>
            </a:extLst>
          </p:cNvPr>
          <p:cNvSpPr txBox="1"/>
          <p:nvPr/>
        </p:nvSpPr>
        <p:spPr>
          <a:xfrm>
            <a:off x="1203851" y="5479822"/>
            <a:ext cx="5124586" cy="369332"/>
          </a:xfrm>
          <a:prstGeom prst="rect">
            <a:avLst/>
          </a:prstGeom>
          <a:noFill/>
        </p:spPr>
        <p:txBody>
          <a:bodyPr wrap="square" rtlCol="0">
            <a:spAutoFit/>
          </a:bodyPr>
          <a:lstStyle/>
          <a:p>
            <a:r>
              <a:rPr lang="en-US" dirty="0"/>
              <a:t>3</a:t>
            </a:r>
            <a:r>
              <a:rPr lang="en-US" baseline="30000" dirty="0"/>
              <a:t>rd</a:t>
            </a:r>
            <a:r>
              <a:rPr lang="en-US" dirty="0"/>
              <a:t> Sunday September 21, 2025</a:t>
            </a:r>
          </a:p>
        </p:txBody>
      </p:sp>
    </p:spTree>
    <p:extLst>
      <p:ext uri="{BB962C8B-B14F-4D97-AF65-F5344CB8AC3E}">
        <p14:creationId xmlns:p14="http://schemas.microsoft.com/office/powerpoint/2010/main" val="3885810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BF3B4A-0712-23D4-AB6F-B4C54805F38E}"/>
              </a:ext>
            </a:extLst>
          </p:cNvPr>
          <p:cNvSpPr>
            <a:spLocks noGrp="1"/>
          </p:cNvSpPr>
          <p:nvPr>
            <p:ph type="dt" sz="half" idx="10"/>
          </p:nvPr>
        </p:nvSpPr>
        <p:spPr/>
        <p:txBody>
          <a:bodyPr/>
          <a:lstStyle/>
          <a:p>
            <a:r>
              <a:rPr lang="en-US"/>
              <a:t>September 21, 2025</a:t>
            </a:r>
            <a:endParaRPr lang="en-US" dirty="0"/>
          </a:p>
        </p:txBody>
      </p:sp>
      <p:sp>
        <p:nvSpPr>
          <p:cNvPr id="3" name="Footer Placeholder 2">
            <a:extLst>
              <a:ext uri="{FF2B5EF4-FFF2-40B4-BE49-F238E27FC236}">
                <a16:creationId xmlns:a16="http://schemas.microsoft.com/office/drawing/2014/main" id="{A71901FB-1E2C-34FF-BDE0-BB689519EEE1}"/>
              </a:ext>
            </a:extLst>
          </p:cNvPr>
          <p:cNvSpPr>
            <a:spLocks noGrp="1"/>
          </p:cNvSpPr>
          <p:nvPr>
            <p:ph type="ftr" sz="quarter" idx="11"/>
          </p:nvPr>
        </p:nvSpPr>
        <p:spPr/>
        <p:txBody>
          <a:bodyPr/>
          <a:lstStyle/>
          <a:p>
            <a:r>
              <a:rPr lang="en-US"/>
              <a:t>3rd Sunday</a:t>
            </a:r>
            <a:endParaRPr lang="en-US" dirty="0"/>
          </a:p>
        </p:txBody>
      </p:sp>
      <p:sp>
        <p:nvSpPr>
          <p:cNvPr id="4" name="Slide Number Placeholder 3">
            <a:extLst>
              <a:ext uri="{FF2B5EF4-FFF2-40B4-BE49-F238E27FC236}">
                <a16:creationId xmlns:a16="http://schemas.microsoft.com/office/drawing/2014/main" id="{03D5243C-090C-47F1-2DF2-E8FF84B74655}"/>
              </a:ext>
            </a:extLst>
          </p:cNvPr>
          <p:cNvSpPr>
            <a:spLocks noGrp="1"/>
          </p:cNvSpPr>
          <p:nvPr>
            <p:ph type="sldNum" sz="quarter" idx="12"/>
          </p:nvPr>
        </p:nvSpPr>
        <p:spPr/>
        <p:txBody>
          <a:bodyPr/>
          <a:lstStyle/>
          <a:p>
            <a:fld id="{3A4F6043-7A67-491B-98BC-F933DED7226D}" type="slidenum">
              <a:rPr lang="en-US" smtClean="0"/>
              <a:pPr/>
              <a:t>10</a:t>
            </a:fld>
            <a:endParaRPr lang="en-US" dirty="0"/>
          </a:p>
        </p:txBody>
      </p:sp>
      <p:sp>
        <p:nvSpPr>
          <p:cNvPr id="6" name="TextBox 5">
            <a:extLst>
              <a:ext uri="{FF2B5EF4-FFF2-40B4-BE49-F238E27FC236}">
                <a16:creationId xmlns:a16="http://schemas.microsoft.com/office/drawing/2014/main" id="{9E4C9701-5AF0-CAB0-3E4F-77518D9FBFA8}"/>
              </a:ext>
            </a:extLst>
          </p:cNvPr>
          <p:cNvSpPr txBox="1"/>
          <p:nvPr/>
        </p:nvSpPr>
        <p:spPr>
          <a:xfrm>
            <a:off x="78941" y="65784"/>
            <a:ext cx="11860886" cy="6001643"/>
          </a:xfrm>
          <a:prstGeom prst="rect">
            <a:avLst/>
          </a:prstGeom>
          <a:noFill/>
        </p:spPr>
        <p:txBody>
          <a:bodyPr wrap="square">
            <a:spAutoFit/>
          </a:bodyPr>
          <a:lstStyle/>
          <a:p>
            <a:r>
              <a:rPr lang="en-US" sz="3200" b="1" dirty="0"/>
              <a:t>Application – Resisting the Sands of Sin:</a:t>
            </a:r>
          </a:p>
          <a:p>
            <a:r>
              <a:rPr lang="en-US" sz="3200" dirty="0"/>
              <a:t> 1. When God’s Word is rejected, the depravity in a person’s life can be unbelievable. </a:t>
            </a:r>
          </a:p>
          <a:p>
            <a:r>
              <a:rPr lang="en-US" sz="3200" dirty="0"/>
              <a:t>2. A second principle is that when God’s design for relationships is refused, the destruction of a person’s life will be inevitable. While living, there is the: </a:t>
            </a:r>
          </a:p>
          <a:p>
            <a:r>
              <a:rPr lang="en-US" sz="3200" dirty="0"/>
              <a:t>• Utter loss of personal identity and self worth, </a:t>
            </a:r>
          </a:p>
          <a:p>
            <a:r>
              <a:rPr lang="en-US" sz="3200" dirty="0"/>
              <a:t>• Unfulfilled desire that simply craves for more, </a:t>
            </a:r>
          </a:p>
          <a:p>
            <a:r>
              <a:rPr lang="en-US" sz="3200" dirty="0"/>
              <a:t>There is terrible personal destruction and loss of healthy relationships. That is not the greatest loss, however.  There is the eternal loss of heaven, because unrepentant sinners, Paul clearly said, will not inherit the kingdom of Heaven. </a:t>
            </a:r>
          </a:p>
        </p:txBody>
      </p:sp>
    </p:spTree>
    <p:extLst>
      <p:ext uri="{BB962C8B-B14F-4D97-AF65-F5344CB8AC3E}">
        <p14:creationId xmlns:p14="http://schemas.microsoft.com/office/powerpoint/2010/main" val="747895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AFB832-B093-8E67-36B6-EE2F8EEFC744}"/>
              </a:ext>
            </a:extLst>
          </p:cNvPr>
          <p:cNvSpPr>
            <a:spLocks noGrp="1"/>
          </p:cNvSpPr>
          <p:nvPr>
            <p:ph type="dt" sz="half" idx="10"/>
          </p:nvPr>
        </p:nvSpPr>
        <p:spPr/>
        <p:txBody>
          <a:bodyPr/>
          <a:lstStyle/>
          <a:p>
            <a:r>
              <a:rPr lang="en-US"/>
              <a:t>September 21, 2025</a:t>
            </a:r>
            <a:endParaRPr lang="en-US" dirty="0"/>
          </a:p>
        </p:txBody>
      </p:sp>
      <p:sp>
        <p:nvSpPr>
          <p:cNvPr id="3" name="Footer Placeholder 2">
            <a:extLst>
              <a:ext uri="{FF2B5EF4-FFF2-40B4-BE49-F238E27FC236}">
                <a16:creationId xmlns:a16="http://schemas.microsoft.com/office/drawing/2014/main" id="{D75C5F2E-A86A-093D-DA48-6E2702D2E3DA}"/>
              </a:ext>
            </a:extLst>
          </p:cNvPr>
          <p:cNvSpPr>
            <a:spLocks noGrp="1"/>
          </p:cNvSpPr>
          <p:nvPr>
            <p:ph type="ftr" sz="quarter" idx="11"/>
          </p:nvPr>
        </p:nvSpPr>
        <p:spPr/>
        <p:txBody>
          <a:bodyPr/>
          <a:lstStyle/>
          <a:p>
            <a:r>
              <a:rPr lang="en-US"/>
              <a:t>3rd Sunday</a:t>
            </a:r>
            <a:endParaRPr lang="en-US" dirty="0"/>
          </a:p>
        </p:txBody>
      </p:sp>
      <p:sp>
        <p:nvSpPr>
          <p:cNvPr id="4" name="Slide Number Placeholder 3">
            <a:extLst>
              <a:ext uri="{FF2B5EF4-FFF2-40B4-BE49-F238E27FC236}">
                <a16:creationId xmlns:a16="http://schemas.microsoft.com/office/drawing/2014/main" id="{55F84293-540E-F5D4-9A2E-F78A30812196}"/>
              </a:ext>
            </a:extLst>
          </p:cNvPr>
          <p:cNvSpPr>
            <a:spLocks noGrp="1"/>
          </p:cNvSpPr>
          <p:nvPr>
            <p:ph type="sldNum" sz="quarter" idx="12"/>
          </p:nvPr>
        </p:nvSpPr>
        <p:spPr/>
        <p:txBody>
          <a:bodyPr/>
          <a:lstStyle/>
          <a:p>
            <a:fld id="{3A4F6043-7A67-491B-98BC-F933DED7226D}" type="slidenum">
              <a:rPr lang="en-US" smtClean="0"/>
              <a:pPr/>
              <a:t>11</a:t>
            </a:fld>
            <a:endParaRPr lang="en-US" dirty="0"/>
          </a:p>
        </p:txBody>
      </p:sp>
      <p:sp>
        <p:nvSpPr>
          <p:cNvPr id="6" name="TextBox 5">
            <a:extLst>
              <a:ext uri="{FF2B5EF4-FFF2-40B4-BE49-F238E27FC236}">
                <a16:creationId xmlns:a16="http://schemas.microsoft.com/office/drawing/2014/main" id="{D5F95ABD-421F-2FC5-9F34-0C2D4C643D6A}"/>
              </a:ext>
            </a:extLst>
          </p:cNvPr>
          <p:cNvSpPr txBox="1"/>
          <p:nvPr/>
        </p:nvSpPr>
        <p:spPr>
          <a:xfrm>
            <a:off x="111832" y="98676"/>
            <a:ext cx="11801681" cy="4524315"/>
          </a:xfrm>
          <a:prstGeom prst="rect">
            <a:avLst/>
          </a:prstGeom>
          <a:noFill/>
        </p:spPr>
        <p:txBody>
          <a:bodyPr wrap="square">
            <a:spAutoFit/>
          </a:bodyPr>
          <a:lstStyle/>
          <a:p>
            <a:r>
              <a:rPr lang="en-US" sz="3600" dirty="0"/>
              <a:t>3. Thirdly, when God’s Word is received, the difference in a person’s life becomes remarkable. The apostle Paul wrote, in II Corinthians, chapter 5, verse 17, </a:t>
            </a:r>
            <a:r>
              <a:rPr lang="en-US" sz="3600" b="1" dirty="0"/>
              <a:t>Therefore if any man is in Christ, he is a new creature; the old things passed away; behold, new things have come. </a:t>
            </a:r>
            <a:r>
              <a:rPr lang="en-US" sz="3600" dirty="0"/>
              <a:t>The sands of the desert are repelled by the Spirit of God – the wasteland is replaced by an oasis of dignity and purpose and forgiveness and redemption and fellowship with Christ and His true church. </a:t>
            </a:r>
          </a:p>
        </p:txBody>
      </p:sp>
    </p:spTree>
    <p:extLst>
      <p:ext uri="{BB962C8B-B14F-4D97-AF65-F5344CB8AC3E}">
        <p14:creationId xmlns:p14="http://schemas.microsoft.com/office/powerpoint/2010/main" val="3431947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8AB19B-EBF4-C6A4-DFCE-9A974005A850}"/>
              </a:ext>
            </a:extLst>
          </p:cNvPr>
          <p:cNvSpPr>
            <a:spLocks noGrp="1"/>
          </p:cNvSpPr>
          <p:nvPr>
            <p:ph type="sldNum" sz="quarter" idx="12"/>
          </p:nvPr>
        </p:nvSpPr>
        <p:spPr/>
        <p:txBody>
          <a:bodyPr/>
          <a:lstStyle/>
          <a:p>
            <a:fld id="{3A4F6043-7A67-491B-98BC-F933DED7226D}" type="slidenum">
              <a:rPr lang="en-US" smtClean="0"/>
              <a:pPr/>
              <a:t>2</a:t>
            </a:fld>
            <a:endParaRPr lang="en-US" dirty="0"/>
          </a:p>
        </p:txBody>
      </p:sp>
      <p:sp>
        <p:nvSpPr>
          <p:cNvPr id="4" name="TextBox 3">
            <a:extLst>
              <a:ext uri="{FF2B5EF4-FFF2-40B4-BE49-F238E27FC236}">
                <a16:creationId xmlns:a16="http://schemas.microsoft.com/office/drawing/2014/main" id="{2B904012-B3CB-83E8-AF49-7586BD2F3CA1}"/>
              </a:ext>
            </a:extLst>
          </p:cNvPr>
          <p:cNvSpPr txBox="1"/>
          <p:nvPr/>
        </p:nvSpPr>
        <p:spPr>
          <a:xfrm>
            <a:off x="92098" y="65784"/>
            <a:ext cx="11880621" cy="6001643"/>
          </a:xfrm>
          <a:prstGeom prst="rect">
            <a:avLst/>
          </a:prstGeom>
          <a:noFill/>
        </p:spPr>
        <p:txBody>
          <a:bodyPr wrap="square">
            <a:spAutoFit/>
          </a:bodyPr>
          <a:lstStyle/>
          <a:p>
            <a:r>
              <a:rPr lang="en-US" sz="3200" b="1" dirty="0"/>
              <a:t>The Chaos of Sin: </a:t>
            </a:r>
          </a:p>
          <a:p>
            <a:r>
              <a:rPr lang="en-US" sz="3200" dirty="0"/>
              <a:t>As much chaos as there is in our culture over this issue, there is equally corresponding confusion in the church! </a:t>
            </a:r>
          </a:p>
          <a:p>
            <a:r>
              <a:rPr lang="en-US" sz="3200" b="1" dirty="0"/>
              <a:t>In the Church . . . </a:t>
            </a:r>
          </a:p>
          <a:p>
            <a:r>
              <a:rPr lang="en-US" sz="3200" dirty="0"/>
              <a:t>The Presbyterian Church U.S.A. voted to overturn an earlier ban, and now allow active homosexuals and lesbians to be ordained to the ministry.  This is the sixth largest Protestant association of churches in America. One of the first official documents to embrace homosexuality was the Friends’ report, “Towards a Quaker View of Sex,” in 1963.  It included the statements, </a:t>
            </a:r>
            <a:r>
              <a:rPr lang="en-US" sz="3200" i="1" dirty="0"/>
              <a:t>one should no more deplore homosexuality than left-handedness </a:t>
            </a:r>
            <a:r>
              <a:rPr lang="en-US" sz="3200" dirty="0"/>
              <a:t>and, </a:t>
            </a:r>
            <a:r>
              <a:rPr lang="en-US" sz="3200" i="1" dirty="0"/>
              <a:t>surely it is the nature and quality of a relationship that matters. </a:t>
            </a:r>
          </a:p>
        </p:txBody>
      </p:sp>
      <p:sp>
        <p:nvSpPr>
          <p:cNvPr id="5" name="Date Placeholder 4">
            <a:extLst>
              <a:ext uri="{FF2B5EF4-FFF2-40B4-BE49-F238E27FC236}">
                <a16:creationId xmlns:a16="http://schemas.microsoft.com/office/drawing/2014/main" id="{13E9A345-DBB6-4DCC-DD0D-F4C345C8A9E6}"/>
              </a:ext>
            </a:extLst>
          </p:cNvPr>
          <p:cNvSpPr>
            <a:spLocks noGrp="1"/>
          </p:cNvSpPr>
          <p:nvPr>
            <p:ph type="dt" sz="half" idx="10"/>
          </p:nvPr>
        </p:nvSpPr>
        <p:spPr/>
        <p:txBody>
          <a:bodyPr/>
          <a:lstStyle/>
          <a:p>
            <a:r>
              <a:rPr lang="en-US"/>
              <a:t>September 21, 2025</a:t>
            </a:r>
            <a:endParaRPr lang="en-US" dirty="0"/>
          </a:p>
        </p:txBody>
      </p:sp>
      <p:sp>
        <p:nvSpPr>
          <p:cNvPr id="6" name="Footer Placeholder 5">
            <a:extLst>
              <a:ext uri="{FF2B5EF4-FFF2-40B4-BE49-F238E27FC236}">
                <a16:creationId xmlns:a16="http://schemas.microsoft.com/office/drawing/2014/main" id="{DF2AA1A7-ACA1-81E9-835A-AA5815270108}"/>
              </a:ext>
            </a:extLst>
          </p:cNvPr>
          <p:cNvSpPr>
            <a:spLocks noGrp="1"/>
          </p:cNvSpPr>
          <p:nvPr>
            <p:ph type="ftr" sz="quarter" idx="11"/>
          </p:nvPr>
        </p:nvSpPr>
        <p:spPr/>
        <p:txBody>
          <a:bodyPr/>
          <a:lstStyle/>
          <a:p>
            <a:r>
              <a:rPr lang="en-US"/>
              <a:t>3rd Sunday</a:t>
            </a:r>
            <a:endParaRPr lang="en-US" dirty="0"/>
          </a:p>
        </p:txBody>
      </p:sp>
    </p:spTree>
    <p:extLst>
      <p:ext uri="{BB962C8B-B14F-4D97-AF65-F5344CB8AC3E}">
        <p14:creationId xmlns:p14="http://schemas.microsoft.com/office/powerpoint/2010/main" val="2167059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91397E-E12D-020F-C564-927BEDD7C6FE}"/>
              </a:ext>
            </a:extLst>
          </p:cNvPr>
          <p:cNvSpPr>
            <a:spLocks noGrp="1"/>
          </p:cNvSpPr>
          <p:nvPr>
            <p:ph type="dt" sz="half" idx="10"/>
          </p:nvPr>
        </p:nvSpPr>
        <p:spPr/>
        <p:txBody>
          <a:bodyPr/>
          <a:lstStyle/>
          <a:p>
            <a:r>
              <a:rPr lang="en-US"/>
              <a:t>September 21, 2025</a:t>
            </a:r>
            <a:endParaRPr lang="en-US" dirty="0"/>
          </a:p>
        </p:txBody>
      </p:sp>
      <p:sp>
        <p:nvSpPr>
          <p:cNvPr id="3" name="Footer Placeholder 2">
            <a:extLst>
              <a:ext uri="{FF2B5EF4-FFF2-40B4-BE49-F238E27FC236}">
                <a16:creationId xmlns:a16="http://schemas.microsoft.com/office/drawing/2014/main" id="{D2E21C00-C3A3-03D8-9ED2-3CBB9EF25086}"/>
              </a:ext>
            </a:extLst>
          </p:cNvPr>
          <p:cNvSpPr>
            <a:spLocks noGrp="1"/>
          </p:cNvSpPr>
          <p:nvPr>
            <p:ph type="ftr" sz="quarter" idx="11"/>
          </p:nvPr>
        </p:nvSpPr>
        <p:spPr/>
        <p:txBody>
          <a:bodyPr/>
          <a:lstStyle/>
          <a:p>
            <a:r>
              <a:rPr lang="en-US"/>
              <a:t>3rd Sunday</a:t>
            </a:r>
            <a:endParaRPr lang="en-US" dirty="0"/>
          </a:p>
        </p:txBody>
      </p:sp>
      <p:sp>
        <p:nvSpPr>
          <p:cNvPr id="4" name="Slide Number Placeholder 3">
            <a:extLst>
              <a:ext uri="{FF2B5EF4-FFF2-40B4-BE49-F238E27FC236}">
                <a16:creationId xmlns:a16="http://schemas.microsoft.com/office/drawing/2014/main" id="{C552F361-C06B-5ADD-F3C0-0478CD1379E3}"/>
              </a:ext>
            </a:extLst>
          </p:cNvPr>
          <p:cNvSpPr>
            <a:spLocks noGrp="1"/>
          </p:cNvSpPr>
          <p:nvPr>
            <p:ph type="sldNum" sz="quarter" idx="12"/>
          </p:nvPr>
        </p:nvSpPr>
        <p:spPr/>
        <p:txBody>
          <a:bodyPr/>
          <a:lstStyle/>
          <a:p>
            <a:fld id="{3A4F6043-7A67-491B-98BC-F933DED7226D}" type="slidenum">
              <a:rPr lang="en-US" smtClean="0"/>
              <a:pPr/>
              <a:t>3</a:t>
            </a:fld>
            <a:endParaRPr lang="en-US" dirty="0"/>
          </a:p>
        </p:txBody>
      </p:sp>
      <p:sp>
        <p:nvSpPr>
          <p:cNvPr id="6" name="TextBox 5">
            <a:extLst>
              <a:ext uri="{FF2B5EF4-FFF2-40B4-BE49-F238E27FC236}">
                <a16:creationId xmlns:a16="http://schemas.microsoft.com/office/drawing/2014/main" id="{77267E69-4FAC-08EE-2C37-12450B0232C8}"/>
              </a:ext>
            </a:extLst>
          </p:cNvPr>
          <p:cNvSpPr txBox="1"/>
          <p:nvPr/>
        </p:nvSpPr>
        <p:spPr>
          <a:xfrm>
            <a:off x="52627" y="85519"/>
            <a:ext cx="11946406" cy="5509200"/>
          </a:xfrm>
          <a:prstGeom prst="rect">
            <a:avLst/>
          </a:prstGeom>
          <a:noFill/>
        </p:spPr>
        <p:txBody>
          <a:bodyPr wrap="square">
            <a:spAutoFit/>
          </a:bodyPr>
          <a:lstStyle/>
          <a:p>
            <a:r>
              <a:rPr lang="en-US" sz="3200" dirty="0"/>
              <a:t>You may remember when the woman, who was caught in adultery, was brought to Jesus.  Did he seem to care about her sexual activity?   What did He tell her, “Go and sin some more?!”  No.  In John, chapter 8, verse 11b, He said, . . . go . . . [and] sin no more. In other words, “Stop committing adultery.” Clint Hopkins went on to say, It isn’t proper for us to give too much attention to sex in deciding who is in and out of the kingdom. Oh?  Then was Paul improper when he wrote, under the influence of the Holy Spirit, in I Corinthians, chapter 6, verses 9b through 10, </a:t>
            </a:r>
            <a:r>
              <a:rPr lang="en-US" sz="3200" b="1" dirty="0"/>
              <a:t>Do not be deceived; neither fornicators, nor idolaters, nor adulterers, nor effeminate, nor homosexuals,  nor thieves, nor the covetous, nor drunkards, nor revilers, nor swindlers, shall inherit the kingdom of God. </a:t>
            </a:r>
          </a:p>
        </p:txBody>
      </p:sp>
    </p:spTree>
    <p:extLst>
      <p:ext uri="{BB962C8B-B14F-4D97-AF65-F5344CB8AC3E}">
        <p14:creationId xmlns:p14="http://schemas.microsoft.com/office/powerpoint/2010/main" val="2783772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00F585-8BD9-5591-5A9F-F9BF80A01B82}"/>
              </a:ext>
            </a:extLst>
          </p:cNvPr>
          <p:cNvSpPr>
            <a:spLocks noGrp="1"/>
          </p:cNvSpPr>
          <p:nvPr>
            <p:ph type="dt" sz="half" idx="10"/>
          </p:nvPr>
        </p:nvSpPr>
        <p:spPr/>
        <p:txBody>
          <a:bodyPr/>
          <a:lstStyle/>
          <a:p>
            <a:r>
              <a:rPr lang="en-US"/>
              <a:t>September 21, 2025</a:t>
            </a:r>
            <a:endParaRPr lang="en-US" dirty="0"/>
          </a:p>
        </p:txBody>
      </p:sp>
      <p:sp>
        <p:nvSpPr>
          <p:cNvPr id="3" name="Footer Placeholder 2">
            <a:extLst>
              <a:ext uri="{FF2B5EF4-FFF2-40B4-BE49-F238E27FC236}">
                <a16:creationId xmlns:a16="http://schemas.microsoft.com/office/drawing/2014/main" id="{AA624942-D084-7D64-0B40-8ABE96E4E078}"/>
              </a:ext>
            </a:extLst>
          </p:cNvPr>
          <p:cNvSpPr>
            <a:spLocks noGrp="1"/>
          </p:cNvSpPr>
          <p:nvPr>
            <p:ph type="ftr" sz="quarter" idx="11"/>
          </p:nvPr>
        </p:nvSpPr>
        <p:spPr/>
        <p:txBody>
          <a:bodyPr/>
          <a:lstStyle/>
          <a:p>
            <a:r>
              <a:rPr lang="en-US"/>
              <a:t>3rd Sunday</a:t>
            </a:r>
            <a:endParaRPr lang="en-US" dirty="0"/>
          </a:p>
        </p:txBody>
      </p:sp>
      <p:sp>
        <p:nvSpPr>
          <p:cNvPr id="4" name="Slide Number Placeholder 3">
            <a:extLst>
              <a:ext uri="{FF2B5EF4-FFF2-40B4-BE49-F238E27FC236}">
                <a16:creationId xmlns:a16="http://schemas.microsoft.com/office/drawing/2014/main" id="{490E0C95-6EF0-6BBE-92AC-1778ECDDC4D0}"/>
              </a:ext>
            </a:extLst>
          </p:cNvPr>
          <p:cNvSpPr>
            <a:spLocks noGrp="1"/>
          </p:cNvSpPr>
          <p:nvPr>
            <p:ph type="sldNum" sz="quarter" idx="12"/>
          </p:nvPr>
        </p:nvSpPr>
        <p:spPr/>
        <p:txBody>
          <a:bodyPr/>
          <a:lstStyle/>
          <a:p>
            <a:fld id="{3A4F6043-7A67-491B-98BC-F933DED7226D}" type="slidenum">
              <a:rPr lang="en-US" smtClean="0"/>
              <a:pPr/>
              <a:t>4</a:t>
            </a:fld>
            <a:endParaRPr lang="en-US" dirty="0"/>
          </a:p>
        </p:txBody>
      </p:sp>
      <p:sp>
        <p:nvSpPr>
          <p:cNvPr id="6" name="TextBox 5">
            <a:extLst>
              <a:ext uri="{FF2B5EF4-FFF2-40B4-BE49-F238E27FC236}">
                <a16:creationId xmlns:a16="http://schemas.microsoft.com/office/drawing/2014/main" id="{74E9704D-2726-C809-B8BF-7AE03EE6178D}"/>
              </a:ext>
            </a:extLst>
          </p:cNvPr>
          <p:cNvSpPr txBox="1"/>
          <p:nvPr/>
        </p:nvSpPr>
        <p:spPr>
          <a:xfrm>
            <a:off x="0" y="59206"/>
            <a:ext cx="11913514" cy="5632311"/>
          </a:xfrm>
          <a:prstGeom prst="rect">
            <a:avLst/>
          </a:prstGeom>
          <a:noFill/>
        </p:spPr>
        <p:txBody>
          <a:bodyPr wrap="square">
            <a:spAutoFit/>
          </a:bodyPr>
          <a:lstStyle/>
          <a:p>
            <a:r>
              <a:rPr lang="en-US" sz="3600" b="1" dirty="0"/>
              <a:t>In the Culture . . . </a:t>
            </a:r>
          </a:p>
          <a:p>
            <a:r>
              <a:rPr lang="en-US" sz="3600" dirty="0"/>
              <a:t>How anyone can say that the Bible does not address sexual relationships is inconceivable.  And yet, they do.  The author of Hebrews said plainly, in chapter 13, verse 4, </a:t>
            </a:r>
            <a:r>
              <a:rPr lang="en-US" sz="3600" b="1" dirty="0"/>
              <a:t>Let marriage be held in honor among all, and let the marriage bed by undefiled; for fornicators and adulterers God will judge. </a:t>
            </a:r>
            <a:r>
              <a:rPr lang="en-US" sz="3600" dirty="0"/>
              <a:t>In spite of that, one religious author has written, </a:t>
            </a:r>
            <a:r>
              <a:rPr lang="en-US" sz="3600" i="1" dirty="0"/>
              <a:t>Sexuality, as we understand it today, is not addressed in the Bible.  It is a modern concept . . . in this field we must look to the ongoing revelation of science and of newly emerging voices of experience. </a:t>
            </a:r>
          </a:p>
        </p:txBody>
      </p:sp>
    </p:spTree>
    <p:extLst>
      <p:ext uri="{BB962C8B-B14F-4D97-AF65-F5344CB8AC3E}">
        <p14:creationId xmlns:p14="http://schemas.microsoft.com/office/powerpoint/2010/main" val="2028294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075840-A7AE-BA1F-7F8C-E05B8351268E}"/>
              </a:ext>
            </a:extLst>
          </p:cNvPr>
          <p:cNvSpPr>
            <a:spLocks noGrp="1"/>
          </p:cNvSpPr>
          <p:nvPr>
            <p:ph type="dt" sz="half" idx="10"/>
          </p:nvPr>
        </p:nvSpPr>
        <p:spPr/>
        <p:txBody>
          <a:bodyPr/>
          <a:lstStyle/>
          <a:p>
            <a:r>
              <a:rPr lang="en-US"/>
              <a:t>September 21, 2025</a:t>
            </a:r>
            <a:endParaRPr lang="en-US" dirty="0"/>
          </a:p>
        </p:txBody>
      </p:sp>
      <p:sp>
        <p:nvSpPr>
          <p:cNvPr id="3" name="Footer Placeholder 2">
            <a:extLst>
              <a:ext uri="{FF2B5EF4-FFF2-40B4-BE49-F238E27FC236}">
                <a16:creationId xmlns:a16="http://schemas.microsoft.com/office/drawing/2014/main" id="{B3997F91-2DDE-51DC-4C21-0489BCD342B1}"/>
              </a:ext>
            </a:extLst>
          </p:cNvPr>
          <p:cNvSpPr>
            <a:spLocks noGrp="1"/>
          </p:cNvSpPr>
          <p:nvPr>
            <p:ph type="ftr" sz="quarter" idx="11"/>
          </p:nvPr>
        </p:nvSpPr>
        <p:spPr/>
        <p:txBody>
          <a:bodyPr/>
          <a:lstStyle/>
          <a:p>
            <a:r>
              <a:rPr lang="en-US"/>
              <a:t>3rd Sunday</a:t>
            </a:r>
            <a:endParaRPr lang="en-US" dirty="0"/>
          </a:p>
        </p:txBody>
      </p:sp>
      <p:sp>
        <p:nvSpPr>
          <p:cNvPr id="4" name="Slide Number Placeholder 3">
            <a:extLst>
              <a:ext uri="{FF2B5EF4-FFF2-40B4-BE49-F238E27FC236}">
                <a16:creationId xmlns:a16="http://schemas.microsoft.com/office/drawing/2014/main" id="{4AA4C4FA-E6F9-42E2-DF53-D6E14F1FC339}"/>
              </a:ext>
            </a:extLst>
          </p:cNvPr>
          <p:cNvSpPr>
            <a:spLocks noGrp="1"/>
          </p:cNvSpPr>
          <p:nvPr>
            <p:ph type="sldNum" sz="quarter" idx="12"/>
          </p:nvPr>
        </p:nvSpPr>
        <p:spPr/>
        <p:txBody>
          <a:bodyPr/>
          <a:lstStyle/>
          <a:p>
            <a:fld id="{3A4F6043-7A67-491B-98BC-F933DED7226D}" type="slidenum">
              <a:rPr lang="en-US" smtClean="0"/>
              <a:pPr/>
              <a:t>5</a:t>
            </a:fld>
            <a:endParaRPr lang="en-US" dirty="0"/>
          </a:p>
        </p:txBody>
      </p:sp>
      <p:sp>
        <p:nvSpPr>
          <p:cNvPr id="6" name="TextBox 5">
            <a:extLst>
              <a:ext uri="{FF2B5EF4-FFF2-40B4-BE49-F238E27FC236}">
                <a16:creationId xmlns:a16="http://schemas.microsoft.com/office/drawing/2014/main" id="{9C1173C3-0576-0A1D-BFB5-B129CBF35D94}"/>
              </a:ext>
            </a:extLst>
          </p:cNvPr>
          <p:cNvSpPr txBox="1"/>
          <p:nvPr/>
        </p:nvSpPr>
        <p:spPr>
          <a:xfrm>
            <a:off x="98676" y="65784"/>
            <a:ext cx="11900357" cy="6001643"/>
          </a:xfrm>
          <a:prstGeom prst="rect">
            <a:avLst/>
          </a:prstGeom>
          <a:noFill/>
        </p:spPr>
        <p:txBody>
          <a:bodyPr wrap="square">
            <a:spAutoFit/>
          </a:bodyPr>
          <a:lstStyle/>
          <a:p>
            <a:r>
              <a:rPr lang="en-US" sz="3200" b="1" dirty="0"/>
              <a:t>The Bible does not condemn . . . </a:t>
            </a:r>
          </a:p>
          <a:p>
            <a:pPr marL="342900" indent="-342900">
              <a:buAutoNum type="arabicPeriod"/>
            </a:pPr>
            <a:r>
              <a:rPr lang="en-US" sz="3200" dirty="0"/>
              <a:t>There are arguments such as this one that says the Bible does not condemn homosexuality, only homosexuals who act selfishly. They state, in the words of Boswell, a pseudo Bible scholar, </a:t>
            </a:r>
            <a:r>
              <a:rPr lang="en-US" sz="3200" i="1" dirty="0"/>
              <a:t>The men of Sodom were not punished in the Old Testament for their homosexuality, but for their inhospitality. </a:t>
            </a:r>
            <a:r>
              <a:rPr lang="en-US" sz="3200" dirty="0"/>
              <a:t>Let us look at the record.  Turn to Genesis, chapter 19:4-5 </a:t>
            </a:r>
          </a:p>
          <a:p>
            <a:r>
              <a:rPr lang="en-US" sz="3200" b="1" baseline="30000" dirty="0"/>
              <a:t>4</a:t>
            </a:r>
            <a:r>
              <a:rPr lang="en-US" sz="3200" baseline="30000" dirty="0"/>
              <a:t> </a:t>
            </a:r>
            <a:r>
              <a:rPr lang="en-US" sz="3200" b="1" dirty="0"/>
              <a:t>Now before they lay down, the men of the city, the men of Sodom, both old and young, all the people from every quarter, surrounded the house. </a:t>
            </a:r>
            <a:r>
              <a:rPr lang="en-US" sz="3200" b="1" baseline="30000" dirty="0"/>
              <a:t>5 </a:t>
            </a:r>
            <a:r>
              <a:rPr lang="en-US" sz="3200" b="1" dirty="0"/>
              <a:t>And they called to Lot and said to him, “Where are the men who came to you tonight? Bring them out to us that we may know them </a:t>
            </a:r>
            <a:r>
              <a:rPr lang="en-US" sz="3200" b="1" i="1" dirty="0"/>
              <a:t>carnally.</a:t>
            </a:r>
            <a:r>
              <a:rPr lang="en-US" sz="3200" b="1" dirty="0"/>
              <a:t>”</a:t>
            </a:r>
          </a:p>
        </p:txBody>
      </p:sp>
    </p:spTree>
    <p:extLst>
      <p:ext uri="{BB962C8B-B14F-4D97-AF65-F5344CB8AC3E}">
        <p14:creationId xmlns:p14="http://schemas.microsoft.com/office/powerpoint/2010/main" val="1187159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A7689-0B69-BC24-8A1C-7C31089BE96A}"/>
              </a:ext>
            </a:extLst>
          </p:cNvPr>
          <p:cNvSpPr>
            <a:spLocks noGrp="1"/>
          </p:cNvSpPr>
          <p:nvPr>
            <p:ph type="dt" sz="half" idx="10"/>
          </p:nvPr>
        </p:nvSpPr>
        <p:spPr/>
        <p:txBody>
          <a:bodyPr/>
          <a:lstStyle/>
          <a:p>
            <a:r>
              <a:rPr lang="en-US"/>
              <a:t>September 21, 2025</a:t>
            </a:r>
            <a:endParaRPr lang="en-US" dirty="0"/>
          </a:p>
        </p:txBody>
      </p:sp>
      <p:sp>
        <p:nvSpPr>
          <p:cNvPr id="3" name="Footer Placeholder 2">
            <a:extLst>
              <a:ext uri="{FF2B5EF4-FFF2-40B4-BE49-F238E27FC236}">
                <a16:creationId xmlns:a16="http://schemas.microsoft.com/office/drawing/2014/main" id="{1B20E6B7-6F70-D985-2B6B-ACD2272E3FF3}"/>
              </a:ext>
            </a:extLst>
          </p:cNvPr>
          <p:cNvSpPr>
            <a:spLocks noGrp="1"/>
          </p:cNvSpPr>
          <p:nvPr>
            <p:ph type="ftr" sz="quarter" idx="11"/>
          </p:nvPr>
        </p:nvSpPr>
        <p:spPr/>
        <p:txBody>
          <a:bodyPr/>
          <a:lstStyle/>
          <a:p>
            <a:r>
              <a:rPr lang="en-US"/>
              <a:t>3rd Sunday</a:t>
            </a:r>
            <a:endParaRPr lang="en-US" dirty="0"/>
          </a:p>
        </p:txBody>
      </p:sp>
      <p:sp>
        <p:nvSpPr>
          <p:cNvPr id="4" name="Slide Number Placeholder 3">
            <a:extLst>
              <a:ext uri="{FF2B5EF4-FFF2-40B4-BE49-F238E27FC236}">
                <a16:creationId xmlns:a16="http://schemas.microsoft.com/office/drawing/2014/main" id="{10173F0E-4392-0DC1-04BA-8EBF3582617F}"/>
              </a:ext>
            </a:extLst>
          </p:cNvPr>
          <p:cNvSpPr>
            <a:spLocks noGrp="1"/>
          </p:cNvSpPr>
          <p:nvPr>
            <p:ph type="sldNum" sz="quarter" idx="12"/>
          </p:nvPr>
        </p:nvSpPr>
        <p:spPr/>
        <p:txBody>
          <a:bodyPr/>
          <a:lstStyle/>
          <a:p>
            <a:fld id="{3A4F6043-7A67-491B-98BC-F933DED7226D}" type="slidenum">
              <a:rPr lang="en-US" smtClean="0"/>
              <a:pPr/>
              <a:t>6</a:t>
            </a:fld>
            <a:endParaRPr lang="en-US" dirty="0"/>
          </a:p>
        </p:txBody>
      </p:sp>
      <p:sp>
        <p:nvSpPr>
          <p:cNvPr id="6" name="TextBox 5">
            <a:extLst>
              <a:ext uri="{FF2B5EF4-FFF2-40B4-BE49-F238E27FC236}">
                <a16:creationId xmlns:a16="http://schemas.microsoft.com/office/drawing/2014/main" id="{F21B4F73-91F8-57A2-EF5F-2F6C22C3F159}"/>
              </a:ext>
            </a:extLst>
          </p:cNvPr>
          <p:cNvSpPr txBox="1"/>
          <p:nvPr/>
        </p:nvSpPr>
        <p:spPr>
          <a:xfrm>
            <a:off x="85518" y="65784"/>
            <a:ext cx="11801681" cy="4524315"/>
          </a:xfrm>
          <a:prstGeom prst="rect">
            <a:avLst/>
          </a:prstGeom>
          <a:noFill/>
        </p:spPr>
        <p:txBody>
          <a:bodyPr wrap="square">
            <a:spAutoFit/>
          </a:bodyPr>
          <a:lstStyle/>
          <a:p>
            <a:r>
              <a:rPr lang="en-US" sz="3200" dirty="0"/>
              <a:t>This was not inhospitality, it was unrestrained lust and perversion.  These men so craved to sodomize the angels that, even after being blinded, their lust continued to drive them toward their evil intention. The homosexual scholars say, and I quote, There is no reason to believe that sexual relations was part of the picture. The words, in verse 5, from the New American Standard,  </a:t>
            </a:r>
            <a:r>
              <a:rPr lang="en-US" sz="3200" b="1" dirty="0"/>
              <a:t> . . . Bring them out to us that we may have relations with them. </a:t>
            </a:r>
            <a:r>
              <a:rPr lang="en-US" sz="3200" dirty="0"/>
              <a:t>are translated in the King James Version as, </a:t>
            </a:r>
            <a:r>
              <a:rPr lang="en-US" sz="3200" b="1" dirty="0"/>
              <a:t>. . . Bring them out unto us, that we may know them. </a:t>
            </a:r>
            <a:r>
              <a:rPr lang="en-US" sz="3200" dirty="0"/>
              <a:t>The word “know” does not have to mean anything other than, “get acquainted with them.” </a:t>
            </a:r>
          </a:p>
        </p:txBody>
      </p:sp>
    </p:spTree>
    <p:extLst>
      <p:ext uri="{BB962C8B-B14F-4D97-AF65-F5344CB8AC3E}">
        <p14:creationId xmlns:p14="http://schemas.microsoft.com/office/powerpoint/2010/main" val="932618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16FAC5-D8FE-58C1-B0C7-BBE19DBDFA39}"/>
              </a:ext>
            </a:extLst>
          </p:cNvPr>
          <p:cNvSpPr>
            <a:spLocks noGrp="1"/>
          </p:cNvSpPr>
          <p:nvPr>
            <p:ph type="dt" sz="half" idx="10"/>
          </p:nvPr>
        </p:nvSpPr>
        <p:spPr/>
        <p:txBody>
          <a:bodyPr/>
          <a:lstStyle/>
          <a:p>
            <a:r>
              <a:rPr lang="en-US"/>
              <a:t>September 21, 2025</a:t>
            </a:r>
            <a:endParaRPr lang="en-US" dirty="0"/>
          </a:p>
        </p:txBody>
      </p:sp>
      <p:sp>
        <p:nvSpPr>
          <p:cNvPr id="3" name="Footer Placeholder 2">
            <a:extLst>
              <a:ext uri="{FF2B5EF4-FFF2-40B4-BE49-F238E27FC236}">
                <a16:creationId xmlns:a16="http://schemas.microsoft.com/office/drawing/2014/main" id="{A1F6A959-E0D2-CBD8-35A6-E45BD5A1E6E3}"/>
              </a:ext>
            </a:extLst>
          </p:cNvPr>
          <p:cNvSpPr>
            <a:spLocks noGrp="1"/>
          </p:cNvSpPr>
          <p:nvPr>
            <p:ph type="ftr" sz="quarter" idx="11"/>
          </p:nvPr>
        </p:nvSpPr>
        <p:spPr/>
        <p:txBody>
          <a:bodyPr/>
          <a:lstStyle/>
          <a:p>
            <a:r>
              <a:rPr lang="en-US"/>
              <a:t>3rd Sunday</a:t>
            </a:r>
            <a:endParaRPr lang="en-US" dirty="0"/>
          </a:p>
        </p:txBody>
      </p:sp>
      <p:sp>
        <p:nvSpPr>
          <p:cNvPr id="4" name="Slide Number Placeholder 3">
            <a:extLst>
              <a:ext uri="{FF2B5EF4-FFF2-40B4-BE49-F238E27FC236}">
                <a16:creationId xmlns:a16="http://schemas.microsoft.com/office/drawing/2014/main" id="{0E605142-D9C9-DCDF-4E21-9DA64A7D42ED}"/>
              </a:ext>
            </a:extLst>
          </p:cNvPr>
          <p:cNvSpPr>
            <a:spLocks noGrp="1"/>
          </p:cNvSpPr>
          <p:nvPr>
            <p:ph type="sldNum" sz="quarter" idx="12"/>
          </p:nvPr>
        </p:nvSpPr>
        <p:spPr/>
        <p:txBody>
          <a:bodyPr/>
          <a:lstStyle/>
          <a:p>
            <a:fld id="{3A4F6043-7A67-491B-98BC-F933DED7226D}" type="slidenum">
              <a:rPr lang="en-US" smtClean="0"/>
              <a:pPr/>
              <a:t>7</a:t>
            </a:fld>
            <a:endParaRPr lang="en-US" dirty="0"/>
          </a:p>
        </p:txBody>
      </p:sp>
      <p:sp>
        <p:nvSpPr>
          <p:cNvPr id="6" name="TextBox 5">
            <a:extLst>
              <a:ext uri="{FF2B5EF4-FFF2-40B4-BE49-F238E27FC236}">
                <a16:creationId xmlns:a16="http://schemas.microsoft.com/office/drawing/2014/main" id="{104D42D9-9717-BAD6-2CFE-C60A0B46DFC4}"/>
              </a:ext>
            </a:extLst>
          </p:cNvPr>
          <p:cNvSpPr txBox="1"/>
          <p:nvPr/>
        </p:nvSpPr>
        <p:spPr>
          <a:xfrm>
            <a:off x="85518" y="52627"/>
            <a:ext cx="11867465" cy="5509200"/>
          </a:xfrm>
          <a:prstGeom prst="rect">
            <a:avLst/>
          </a:prstGeom>
          <a:noFill/>
        </p:spPr>
        <p:txBody>
          <a:bodyPr wrap="square">
            <a:spAutoFit/>
          </a:bodyPr>
          <a:lstStyle/>
          <a:p>
            <a:r>
              <a:rPr lang="en-US" sz="3200" dirty="0"/>
              <a:t>2. </a:t>
            </a:r>
            <a:r>
              <a:rPr lang="en-US" sz="3200" b="1" dirty="0"/>
              <a:t>Another argument is that a homosexual was born that way and cannot change. </a:t>
            </a:r>
            <a:r>
              <a:rPr lang="en-US" sz="3200" dirty="0"/>
              <a:t>This, of course, is a key issue, by the way.  Because, if you cannot change, then it is not a choice – you simply cannot help it.  A man, or woman, may, from a very early age, have a propensity toward a certain sin.  In fact, Hebrews, chapter 12, verse 1, indicates as much when it refers, to our struggle with that besetting, </a:t>
            </a:r>
            <a:r>
              <a:rPr lang="en-US" sz="3200" b="1" dirty="0"/>
              <a:t>. . . sin that so easily entangles us. </a:t>
            </a:r>
            <a:r>
              <a:rPr lang="en-US" sz="3200" dirty="0"/>
              <a:t>This is a reference to that particular sin which brings us into intense struggle with sinful urges and temptations.  A person, however, is no more born a homosexual than he is born an adulterer, or a liar, or a pornographer, or a polygamist.  He chooses to be a liar; he chooses to commit adultery; he chooses to rape . . . All sin is a choice. </a:t>
            </a:r>
          </a:p>
        </p:txBody>
      </p:sp>
    </p:spTree>
    <p:extLst>
      <p:ext uri="{BB962C8B-B14F-4D97-AF65-F5344CB8AC3E}">
        <p14:creationId xmlns:p14="http://schemas.microsoft.com/office/powerpoint/2010/main" val="4077059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E9BD4A-1EF0-06B3-F4D9-F6CA23E12A73}"/>
              </a:ext>
            </a:extLst>
          </p:cNvPr>
          <p:cNvSpPr>
            <a:spLocks noGrp="1"/>
          </p:cNvSpPr>
          <p:nvPr>
            <p:ph type="dt" sz="half" idx="10"/>
          </p:nvPr>
        </p:nvSpPr>
        <p:spPr/>
        <p:txBody>
          <a:bodyPr/>
          <a:lstStyle/>
          <a:p>
            <a:r>
              <a:rPr lang="en-US"/>
              <a:t>September 21, 2025</a:t>
            </a:r>
            <a:endParaRPr lang="en-US" dirty="0"/>
          </a:p>
        </p:txBody>
      </p:sp>
      <p:sp>
        <p:nvSpPr>
          <p:cNvPr id="3" name="Footer Placeholder 2">
            <a:extLst>
              <a:ext uri="{FF2B5EF4-FFF2-40B4-BE49-F238E27FC236}">
                <a16:creationId xmlns:a16="http://schemas.microsoft.com/office/drawing/2014/main" id="{FD1ECD99-7E74-EA10-F848-686E32F70900}"/>
              </a:ext>
            </a:extLst>
          </p:cNvPr>
          <p:cNvSpPr>
            <a:spLocks noGrp="1"/>
          </p:cNvSpPr>
          <p:nvPr>
            <p:ph type="ftr" sz="quarter" idx="11"/>
          </p:nvPr>
        </p:nvSpPr>
        <p:spPr/>
        <p:txBody>
          <a:bodyPr/>
          <a:lstStyle/>
          <a:p>
            <a:r>
              <a:rPr lang="en-US"/>
              <a:t>3rd Sunday</a:t>
            </a:r>
            <a:endParaRPr lang="en-US" dirty="0"/>
          </a:p>
        </p:txBody>
      </p:sp>
      <p:sp>
        <p:nvSpPr>
          <p:cNvPr id="4" name="Slide Number Placeholder 3">
            <a:extLst>
              <a:ext uri="{FF2B5EF4-FFF2-40B4-BE49-F238E27FC236}">
                <a16:creationId xmlns:a16="http://schemas.microsoft.com/office/drawing/2014/main" id="{B383E111-C067-1A47-139A-B4EF14E432C0}"/>
              </a:ext>
            </a:extLst>
          </p:cNvPr>
          <p:cNvSpPr>
            <a:spLocks noGrp="1"/>
          </p:cNvSpPr>
          <p:nvPr>
            <p:ph type="sldNum" sz="quarter" idx="12"/>
          </p:nvPr>
        </p:nvSpPr>
        <p:spPr/>
        <p:txBody>
          <a:bodyPr/>
          <a:lstStyle/>
          <a:p>
            <a:fld id="{3A4F6043-7A67-491B-98BC-F933DED7226D}" type="slidenum">
              <a:rPr lang="en-US" smtClean="0"/>
              <a:pPr/>
              <a:t>8</a:t>
            </a:fld>
            <a:endParaRPr lang="en-US" dirty="0"/>
          </a:p>
        </p:txBody>
      </p:sp>
      <p:sp>
        <p:nvSpPr>
          <p:cNvPr id="6" name="TextBox 5">
            <a:extLst>
              <a:ext uri="{FF2B5EF4-FFF2-40B4-BE49-F238E27FC236}">
                <a16:creationId xmlns:a16="http://schemas.microsoft.com/office/drawing/2014/main" id="{B53F484D-C0D1-E339-211A-C757D86386B0}"/>
              </a:ext>
            </a:extLst>
          </p:cNvPr>
          <p:cNvSpPr txBox="1"/>
          <p:nvPr/>
        </p:nvSpPr>
        <p:spPr>
          <a:xfrm>
            <a:off x="85518" y="65784"/>
            <a:ext cx="11834573" cy="5632311"/>
          </a:xfrm>
          <a:prstGeom prst="rect">
            <a:avLst/>
          </a:prstGeom>
          <a:noFill/>
        </p:spPr>
        <p:txBody>
          <a:bodyPr wrap="square">
            <a:spAutoFit/>
          </a:bodyPr>
          <a:lstStyle/>
          <a:p>
            <a:r>
              <a:rPr lang="en-US" sz="3600" b="1" dirty="0"/>
              <a:t>3. Another prevalent argument is that Jesus never uttered one word against homosexuality, so He is not against it. </a:t>
            </a:r>
            <a:r>
              <a:rPr lang="en-US" sz="3600" dirty="0"/>
              <a:t>The first part of that statement is true – but He also never uttered one word against rape, incest, bestiality. There is a vast difference between saying Jesus Christ accepts you as you are and Jesus Christ accepts anything you want to do.  Jesus Christ does not promise you freedom in sin, but freedom from sin. He accepts the murderer, the rapist, the greedy, the gossip, the arrogant. However, He does not then say, “Now go back and continue in that lifestyle,”</a:t>
            </a:r>
            <a:r>
              <a:rPr lang="en-US" sz="3600" b="1" dirty="0"/>
              <a:t> but, . . . go . . . [and] sin no more. A homosexual is merely doing . . . </a:t>
            </a:r>
          </a:p>
        </p:txBody>
      </p:sp>
    </p:spTree>
    <p:extLst>
      <p:ext uri="{BB962C8B-B14F-4D97-AF65-F5344CB8AC3E}">
        <p14:creationId xmlns:p14="http://schemas.microsoft.com/office/powerpoint/2010/main" val="3342089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72CD8F-D6AC-BBEA-0581-9FA11F5816CE}"/>
              </a:ext>
            </a:extLst>
          </p:cNvPr>
          <p:cNvSpPr>
            <a:spLocks noGrp="1"/>
          </p:cNvSpPr>
          <p:nvPr>
            <p:ph type="dt" sz="half" idx="10"/>
          </p:nvPr>
        </p:nvSpPr>
        <p:spPr/>
        <p:txBody>
          <a:bodyPr/>
          <a:lstStyle/>
          <a:p>
            <a:r>
              <a:rPr lang="en-US"/>
              <a:t>September 21, 2025</a:t>
            </a:r>
            <a:endParaRPr lang="en-US" dirty="0"/>
          </a:p>
        </p:txBody>
      </p:sp>
      <p:sp>
        <p:nvSpPr>
          <p:cNvPr id="3" name="Footer Placeholder 2">
            <a:extLst>
              <a:ext uri="{FF2B5EF4-FFF2-40B4-BE49-F238E27FC236}">
                <a16:creationId xmlns:a16="http://schemas.microsoft.com/office/drawing/2014/main" id="{FB563935-0F39-5FFE-4AA1-1C4C10634F34}"/>
              </a:ext>
            </a:extLst>
          </p:cNvPr>
          <p:cNvSpPr>
            <a:spLocks noGrp="1"/>
          </p:cNvSpPr>
          <p:nvPr>
            <p:ph type="ftr" sz="quarter" idx="11"/>
          </p:nvPr>
        </p:nvSpPr>
        <p:spPr/>
        <p:txBody>
          <a:bodyPr/>
          <a:lstStyle/>
          <a:p>
            <a:r>
              <a:rPr lang="en-US"/>
              <a:t>3rd Sunday</a:t>
            </a:r>
            <a:endParaRPr lang="en-US" dirty="0"/>
          </a:p>
        </p:txBody>
      </p:sp>
      <p:sp>
        <p:nvSpPr>
          <p:cNvPr id="4" name="Slide Number Placeholder 3">
            <a:extLst>
              <a:ext uri="{FF2B5EF4-FFF2-40B4-BE49-F238E27FC236}">
                <a16:creationId xmlns:a16="http://schemas.microsoft.com/office/drawing/2014/main" id="{764E7956-DA9A-92D2-F145-E934638D6BB1}"/>
              </a:ext>
            </a:extLst>
          </p:cNvPr>
          <p:cNvSpPr>
            <a:spLocks noGrp="1"/>
          </p:cNvSpPr>
          <p:nvPr>
            <p:ph type="sldNum" sz="quarter" idx="12"/>
          </p:nvPr>
        </p:nvSpPr>
        <p:spPr/>
        <p:txBody>
          <a:bodyPr/>
          <a:lstStyle/>
          <a:p>
            <a:fld id="{3A4F6043-7A67-491B-98BC-F933DED7226D}" type="slidenum">
              <a:rPr lang="en-US" smtClean="0"/>
              <a:pPr/>
              <a:t>9</a:t>
            </a:fld>
            <a:endParaRPr lang="en-US" dirty="0"/>
          </a:p>
        </p:txBody>
      </p:sp>
      <p:sp>
        <p:nvSpPr>
          <p:cNvPr id="6" name="TextBox 5">
            <a:extLst>
              <a:ext uri="{FF2B5EF4-FFF2-40B4-BE49-F238E27FC236}">
                <a16:creationId xmlns:a16="http://schemas.microsoft.com/office/drawing/2014/main" id="{AACF8448-FF12-1B66-AC43-9221C18E9A95}"/>
              </a:ext>
            </a:extLst>
          </p:cNvPr>
          <p:cNvSpPr txBox="1"/>
          <p:nvPr/>
        </p:nvSpPr>
        <p:spPr>
          <a:xfrm>
            <a:off x="52627" y="65784"/>
            <a:ext cx="11880622" cy="5632311"/>
          </a:xfrm>
          <a:prstGeom prst="rect">
            <a:avLst/>
          </a:prstGeom>
          <a:noFill/>
        </p:spPr>
        <p:txBody>
          <a:bodyPr wrap="square">
            <a:spAutoFit/>
          </a:bodyPr>
          <a:lstStyle/>
          <a:p>
            <a:r>
              <a:rPr lang="en-US" sz="3600" dirty="0"/>
              <a:t>4. </a:t>
            </a:r>
            <a:r>
              <a:rPr lang="en-US" sz="3600" b="1" dirty="0"/>
              <a:t>The next argument is that a homosexual is merely doing what comes naturally, thus it should be considered an alternative lifestyle. </a:t>
            </a:r>
            <a:r>
              <a:rPr lang="en-US" sz="3600" dirty="0"/>
              <a:t>The attempt is made to prove, from Romans, chapter 1, that Paul is condemning unnatural homosexual behavior – greedy, lustful homosexual behavior.  Or, that he is condemning homosexual acts performed by heterosexuals to whom such acts are unnatural. Paul, in fact, goes to the order of nature and says that females abandoned nature and males abandoned nature and burned in their lust toward one another, which is unnatural or, literally, “against the order of nature,” as God created it. </a:t>
            </a:r>
          </a:p>
        </p:txBody>
      </p:sp>
    </p:spTree>
    <p:extLst>
      <p:ext uri="{BB962C8B-B14F-4D97-AF65-F5344CB8AC3E}">
        <p14:creationId xmlns:p14="http://schemas.microsoft.com/office/powerpoint/2010/main" val="3512484239"/>
      </p:ext>
    </p:extLst>
  </p:cSld>
  <p:clrMapOvr>
    <a:masterClrMapping/>
  </p:clrMapOvr>
</p:sld>
</file>

<file path=ppt/theme/theme1.xml><?xml version="1.0" encoding="utf-8"?>
<a:theme xmlns:a="http://schemas.openxmlformats.org/drawingml/2006/main" name="OffsetVTI">
  <a:themeElements>
    <a:clrScheme name="Custom 20">
      <a:dk1>
        <a:srgbClr val="000000"/>
      </a:dk1>
      <a:lt1>
        <a:sysClr val="window" lastClr="FFFFFF"/>
      </a:lt1>
      <a:dk2>
        <a:srgbClr val="2C3948"/>
      </a:dk2>
      <a:lt2>
        <a:srgbClr val="F4F4F4"/>
      </a:lt2>
      <a:accent1>
        <a:srgbClr val="F49D90"/>
      </a:accent1>
      <a:accent2>
        <a:srgbClr val="D6947C"/>
      </a:accent2>
      <a:accent3>
        <a:srgbClr val="BF8484"/>
      </a:accent3>
      <a:accent4>
        <a:srgbClr val="96A9AA"/>
      </a:accent4>
      <a:accent5>
        <a:srgbClr val="DD796C"/>
      </a:accent5>
      <a:accent6>
        <a:srgbClr val="D09145"/>
      </a:accent6>
      <a:hlink>
        <a:srgbClr val="DF686A"/>
      </a:hlink>
      <a:folHlink>
        <a:srgbClr val="F93F1C"/>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B37DAF-AFAF-4561-A80B-C76198EBD31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A29436BC-77AE-4AEE-A282-4E162A1CAA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665E41-66EB-401D-940D-8E7024721BE5}">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{87EF0ECC-8BFA-460E-B4E7-07085C3285CC}TF6ea1097e-8114-4abb-8578-efc1cea4ec3c79c3debc_win32-15e8df654485</Template>
  <TotalTime>77</TotalTime>
  <Words>1459</Words>
  <Application>Microsoft Office PowerPoint</Application>
  <PresentationFormat>Widescreen</PresentationFormat>
  <Paragraphs>54</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Dante</vt:lpstr>
      <vt:lpstr>Dante (Headings)2</vt:lpstr>
      <vt:lpstr>Wingdings 2</vt:lpstr>
      <vt:lpstr>OffsetVTI</vt:lpstr>
      <vt:lpstr>The Sands of Sodom  Romans 1:26-27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Jackie Smalls</dc:creator>
  <cp:lastModifiedBy>Jackie Smalls</cp:lastModifiedBy>
  <cp:revision>1</cp:revision>
  <dcterms:created xsi:type="dcterms:W3CDTF">2025-08-28T13:54:15Z</dcterms:created>
  <dcterms:modified xsi:type="dcterms:W3CDTF">2025-08-29T00:40:25Z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